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Lst>
  <p:notesMasterIdLst>
    <p:notesMasterId r:id="rId27"/>
  </p:notesMasterIdLst>
  <p:handoutMasterIdLst>
    <p:handoutMasterId r:id="rId28"/>
  </p:handoutMasterIdLst>
  <p:sldIdLst>
    <p:sldId id="282" r:id="rId5"/>
    <p:sldId id="356" r:id="rId6"/>
    <p:sldId id="1005" r:id="rId7"/>
    <p:sldId id="379" r:id="rId8"/>
    <p:sldId id="961" r:id="rId9"/>
    <p:sldId id="963" r:id="rId10"/>
    <p:sldId id="990" r:id="rId11"/>
    <p:sldId id="991" r:id="rId12"/>
    <p:sldId id="937" r:id="rId13"/>
    <p:sldId id="968" r:id="rId14"/>
    <p:sldId id="967" r:id="rId15"/>
    <p:sldId id="995" r:id="rId16"/>
    <p:sldId id="996" r:id="rId17"/>
    <p:sldId id="997" r:id="rId18"/>
    <p:sldId id="998" r:id="rId19"/>
    <p:sldId id="999" r:id="rId20"/>
    <p:sldId id="1000" r:id="rId21"/>
    <p:sldId id="1001" r:id="rId22"/>
    <p:sldId id="1002" r:id="rId23"/>
    <p:sldId id="1003" r:id="rId24"/>
    <p:sldId id="281" r:id="rId25"/>
    <p:sldId id="290" r:id="rId26"/>
  </p:sldIdLst>
  <p:sldSz cx="12161838"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CB4214-2813-CC27-5436-B4DE1F072563}" name="Bjelakovic, Ivana" initials="BI" userId="S::ibjelakovic@deloitte.ca::799db393-5056-43a0-b991-20cd928cf62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mon Webb" initials="SW" lastIdx="1" clrIdx="0">
    <p:extLst>
      <p:ext uri="{19B8F6BF-5375-455C-9EA6-DF929625EA0E}">
        <p15:presenceInfo xmlns:p15="http://schemas.microsoft.com/office/powerpoint/2012/main" userId="S::swebb@mdbinsight.com::2f54697e-c8c0-4f16-b696-8bb055d32284" providerId="AD"/>
      </p:ext>
    </p:extLst>
  </p:cmAuthor>
  <p:cmAuthor id="2" name="Davidson, Alanna" initials="DA" lastIdx="69" clrIdx="1">
    <p:extLst>
      <p:ext uri="{19B8F6BF-5375-455C-9EA6-DF929625EA0E}">
        <p15:presenceInfo xmlns:p15="http://schemas.microsoft.com/office/powerpoint/2012/main" userId="S::aladavidson@deloitte.ca::e0d16268-5ca4-4fc6-8ea7-562b44e33001" providerId="AD"/>
      </p:ext>
    </p:extLst>
  </p:cmAuthor>
  <p:cmAuthor id="3" name="Sherry Atyeo" initials="SA" lastIdx="10" clrIdx="2">
    <p:extLst>
      <p:ext uri="{19B8F6BF-5375-455C-9EA6-DF929625EA0E}">
        <p15:presenceInfo xmlns:p15="http://schemas.microsoft.com/office/powerpoint/2012/main" userId="S-1-5-21-558973130-538719303-617630493-13163" providerId="AD"/>
      </p:ext>
    </p:extLst>
  </p:cmAuthor>
  <p:cmAuthor id="4" name="Webb, Simon" initials="WS" lastIdx="2" clrIdx="3">
    <p:extLst>
      <p:ext uri="{19B8F6BF-5375-455C-9EA6-DF929625EA0E}">
        <p15:presenceInfo xmlns:p15="http://schemas.microsoft.com/office/powerpoint/2012/main" userId="S::swebb@deloitte.ca::0917777a-1246-4cc0-8b85-6e78a271e6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C25"/>
    <a:srgbClr val="000000"/>
    <a:srgbClr val="44546A"/>
    <a:srgbClr val="007680"/>
    <a:srgbClr val="00A3E0"/>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9FEE36-4688-4348-8646-66FD9C0436D3}" v="440" dt="2023-08-30T18:37:44.326"/>
    <p1510:client id="{60538B72-43F3-4EA0-BE9E-EF3B408326C0}" v="1968" dt="2023-08-30T19:02:20.5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82" y="90"/>
      </p:cViewPr>
      <p:guideLst>
        <p:guide orient="horz" pos="2160"/>
        <p:guide pos="3831"/>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jelakovic, Ivana" userId="799db393-5056-43a0-b991-20cd928cf62c" providerId="ADAL" clId="{60538B72-43F3-4EA0-BE9E-EF3B408326C0}"/>
    <pc:docChg chg="undo custSel addSld delSld modSld">
      <pc:chgData name="Bjelakovic, Ivana" userId="799db393-5056-43a0-b991-20cd928cf62c" providerId="ADAL" clId="{60538B72-43F3-4EA0-BE9E-EF3B408326C0}" dt="2023-08-30T19:04:26.262" v="2614" actId="313"/>
      <pc:docMkLst>
        <pc:docMk/>
      </pc:docMkLst>
      <pc:sldChg chg="modSp">
        <pc:chgData name="Bjelakovic, Ivana" userId="799db393-5056-43a0-b991-20cd928cf62c" providerId="ADAL" clId="{60538B72-43F3-4EA0-BE9E-EF3B408326C0}" dt="2023-08-24T15:31:40.856" v="1" actId="14100"/>
        <pc:sldMkLst>
          <pc:docMk/>
          <pc:sldMk cId="464196902" sldId="282"/>
        </pc:sldMkLst>
        <pc:picChg chg="mod">
          <ac:chgData name="Bjelakovic, Ivana" userId="799db393-5056-43a0-b991-20cd928cf62c" providerId="ADAL" clId="{60538B72-43F3-4EA0-BE9E-EF3B408326C0}" dt="2023-08-24T15:31:40.856" v="1" actId="14100"/>
          <ac:picMkLst>
            <pc:docMk/>
            <pc:sldMk cId="464196902" sldId="282"/>
            <ac:picMk id="2" creationId="{4BF583B0-4CD7-2D0B-0E77-319BC90BF536}"/>
          </ac:picMkLst>
        </pc:picChg>
      </pc:sldChg>
      <pc:sldChg chg="modSp mod">
        <pc:chgData name="Bjelakovic, Ivana" userId="799db393-5056-43a0-b991-20cd928cf62c" providerId="ADAL" clId="{60538B72-43F3-4EA0-BE9E-EF3B408326C0}" dt="2023-08-30T18:59:15.403" v="2350" actId="20577"/>
        <pc:sldMkLst>
          <pc:docMk/>
          <pc:sldMk cId="408524837" sldId="356"/>
        </pc:sldMkLst>
        <pc:spChg chg="mod">
          <ac:chgData name="Bjelakovic, Ivana" userId="799db393-5056-43a0-b991-20cd928cf62c" providerId="ADAL" clId="{60538B72-43F3-4EA0-BE9E-EF3B408326C0}" dt="2023-08-24T19:37:34.940" v="384"/>
          <ac:spMkLst>
            <pc:docMk/>
            <pc:sldMk cId="408524837" sldId="356"/>
            <ac:spMk id="11" creationId="{4FD3CC7C-2D73-48E1-BF9C-CB3DA81434F2}"/>
          </ac:spMkLst>
        </pc:spChg>
        <pc:spChg chg="mod">
          <ac:chgData name="Bjelakovic, Ivana" userId="799db393-5056-43a0-b991-20cd928cf62c" providerId="ADAL" clId="{60538B72-43F3-4EA0-BE9E-EF3B408326C0}" dt="2023-08-30T18:59:15.403" v="2350" actId="20577"/>
          <ac:spMkLst>
            <pc:docMk/>
            <pc:sldMk cId="408524837" sldId="356"/>
            <ac:spMk id="12" creationId="{5CE97741-B487-466A-8DFD-5688AB4BBB12}"/>
          </ac:spMkLst>
        </pc:spChg>
      </pc:sldChg>
      <pc:sldChg chg="modSp mod">
        <pc:chgData name="Bjelakovic, Ivana" userId="799db393-5056-43a0-b991-20cd928cf62c" providerId="ADAL" clId="{60538B72-43F3-4EA0-BE9E-EF3B408326C0}" dt="2023-08-30T18:53:45.737" v="1450" actId="114"/>
        <pc:sldMkLst>
          <pc:docMk/>
          <pc:sldMk cId="4012149183" sldId="379"/>
        </pc:sldMkLst>
        <pc:spChg chg="mod">
          <ac:chgData name="Bjelakovic, Ivana" userId="799db393-5056-43a0-b991-20cd928cf62c" providerId="ADAL" clId="{60538B72-43F3-4EA0-BE9E-EF3B408326C0}" dt="2023-08-30T18:53:45.737" v="1450" actId="114"/>
          <ac:spMkLst>
            <pc:docMk/>
            <pc:sldMk cId="4012149183" sldId="379"/>
            <ac:spMk id="4" creationId="{B7D7BF8D-8B6A-A4C8-ACCA-E62EC77FA8EB}"/>
          </ac:spMkLst>
        </pc:spChg>
      </pc:sldChg>
      <pc:sldChg chg="addSp delSp modSp add del mod">
        <pc:chgData name="Bjelakovic, Ivana" userId="799db393-5056-43a0-b991-20cd928cf62c" providerId="ADAL" clId="{60538B72-43F3-4EA0-BE9E-EF3B408326C0}" dt="2023-08-24T19:49:47.505" v="783" actId="47"/>
        <pc:sldMkLst>
          <pc:docMk/>
          <pc:sldMk cId="3183133427" sldId="753"/>
        </pc:sldMkLst>
        <pc:spChg chg="add del">
          <ac:chgData name="Bjelakovic, Ivana" userId="799db393-5056-43a0-b991-20cd928cf62c" providerId="ADAL" clId="{60538B72-43F3-4EA0-BE9E-EF3B408326C0}" dt="2023-08-24T19:45:16.118" v="620" actId="478"/>
          <ac:spMkLst>
            <pc:docMk/>
            <pc:sldMk cId="3183133427" sldId="753"/>
            <ac:spMk id="3" creationId="{9F71494B-551F-48EF-890F-D9C7736AD11C}"/>
          </ac:spMkLst>
        </pc:spChg>
        <pc:spChg chg="add del mod">
          <ac:chgData name="Bjelakovic, Ivana" userId="799db393-5056-43a0-b991-20cd928cf62c" providerId="ADAL" clId="{60538B72-43F3-4EA0-BE9E-EF3B408326C0}" dt="2023-08-24T19:45:16.118" v="620" actId="478"/>
          <ac:spMkLst>
            <pc:docMk/>
            <pc:sldMk cId="3183133427" sldId="753"/>
            <ac:spMk id="6" creationId="{6CFEE0DD-5F61-7F25-94A8-BF68C82303BD}"/>
          </ac:spMkLst>
        </pc:spChg>
        <pc:spChg chg="mod">
          <ac:chgData name="Bjelakovic, Ivana" userId="799db393-5056-43a0-b991-20cd928cf62c" providerId="ADAL" clId="{60538B72-43F3-4EA0-BE9E-EF3B408326C0}" dt="2023-08-24T19:48:10.118" v="703" actId="113"/>
          <ac:spMkLst>
            <pc:docMk/>
            <pc:sldMk cId="3183133427" sldId="753"/>
            <ac:spMk id="32" creationId="{5F33C05C-9543-4190-B00D-98A0C7FF7FBF}"/>
          </ac:spMkLst>
        </pc:spChg>
        <pc:spChg chg="mod">
          <ac:chgData name="Bjelakovic, Ivana" userId="799db393-5056-43a0-b991-20cd928cf62c" providerId="ADAL" clId="{60538B72-43F3-4EA0-BE9E-EF3B408326C0}" dt="2023-08-24T19:49:09.004" v="734" actId="20577"/>
          <ac:spMkLst>
            <pc:docMk/>
            <pc:sldMk cId="3183133427" sldId="753"/>
            <ac:spMk id="34" creationId="{D47E8BC0-A196-4721-95FA-21E8EE09887B}"/>
          </ac:spMkLst>
        </pc:spChg>
        <pc:spChg chg="mod">
          <ac:chgData name="Bjelakovic, Ivana" userId="799db393-5056-43a0-b991-20cd928cf62c" providerId="ADAL" clId="{60538B72-43F3-4EA0-BE9E-EF3B408326C0}" dt="2023-08-24T19:49:31.527" v="780" actId="20577"/>
          <ac:spMkLst>
            <pc:docMk/>
            <pc:sldMk cId="3183133427" sldId="753"/>
            <ac:spMk id="36" creationId="{2BF0B77D-2C1D-4645-8F3E-825D38D5B5D0}"/>
          </ac:spMkLst>
        </pc:spChg>
        <pc:picChg chg="mod">
          <ac:chgData name="Bjelakovic, Ivana" userId="799db393-5056-43a0-b991-20cd928cf62c" providerId="ADAL" clId="{60538B72-43F3-4EA0-BE9E-EF3B408326C0}" dt="2023-08-24T19:48:17.729" v="704" actId="1076"/>
          <ac:picMkLst>
            <pc:docMk/>
            <pc:sldMk cId="3183133427" sldId="753"/>
            <ac:picMk id="35" creationId="{91C5A3F6-73BA-4018-BB2B-E665B21508F8}"/>
          </ac:picMkLst>
        </pc:picChg>
      </pc:sldChg>
      <pc:sldChg chg="addSp modSp">
        <pc:chgData name="Bjelakovic, Ivana" userId="799db393-5056-43a0-b991-20cd928cf62c" providerId="ADAL" clId="{60538B72-43F3-4EA0-BE9E-EF3B408326C0}" dt="2023-08-24T18:26:39.842" v="379"/>
        <pc:sldMkLst>
          <pc:docMk/>
          <pc:sldMk cId="3734708464" sldId="967"/>
        </pc:sldMkLst>
        <pc:spChg chg="add mod">
          <ac:chgData name="Bjelakovic, Ivana" userId="799db393-5056-43a0-b991-20cd928cf62c" providerId="ADAL" clId="{60538B72-43F3-4EA0-BE9E-EF3B408326C0}" dt="2023-08-24T18:26:39.842" v="379"/>
          <ac:spMkLst>
            <pc:docMk/>
            <pc:sldMk cId="3734708464" sldId="967"/>
            <ac:spMk id="2" creationId="{68BC2F9F-44E5-D3AD-0428-F025E08B8D17}"/>
          </ac:spMkLst>
        </pc:spChg>
      </pc:sldChg>
      <pc:sldChg chg="addSp delSp modSp mod addCm modCm modNotesTx">
        <pc:chgData name="Bjelakovic, Ivana" userId="799db393-5056-43a0-b991-20cd928cf62c" providerId="ADAL" clId="{60538B72-43F3-4EA0-BE9E-EF3B408326C0}" dt="2023-08-30T18:49:05.167" v="998" actId="1076"/>
        <pc:sldMkLst>
          <pc:docMk/>
          <pc:sldMk cId="4240668934" sldId="990"/>
        </pc:sldMkLst>
        <pc:spChg chg="mod">
          <ac:chgData name="Bjelakovic, Ivana" userId="799db393-5056-43a0-b991-20cd928cf62c" providerId="ADAL" clId="{60538B72-43F3-4EA0-BE9E-EF3B408326C0}" dt="2023-08-24T19:42:47.316" v="617"/>
          <ac:spMkLst>
            <pc:docMk/>
            <pc:sldMk cId="4240668934" sldId="990"/>
            <ac:spMk id="6" creationId="{3BD1435D-FF0A-4888-84E4-9288E6B3BC38}"/>
          </ac:spMkLst>
        </pc:spChg>
        <pc:spChg chg="mod">
          <ac:chgData name="Bjelakovic, Ivana" userId="799db393-5056-43a0-b991-20cd928cf62c" providerId="ADAL" clId="{60538B72-43F3-4EA0-BE9E-EF3B408326C0}" dt="2023-08-24T19:52:13.615" v="879" actId="404"/>
          <ac:spMkLst>
            <pc:docMk/>
            <pc:sldMk cId="4240668934" sldId="990"/>
            <ac:spMk id="7" creationId="{15C9EFDE-3CC8-6295-A41A-88C531050ED7}"/>
          </ac:spMkLst>
        </pc:spChg>
        <pc:spChg chg="add mod">
          <ac:chgData name="Bjelakovic, Ivana" userId="799db393-5056-43a0-b991-20cd928cf62c" providerId="ADAL" clId="{60538B72-43F3-4EA0-BE9E-EF3B408326C0}" dt="2023-08-24T19:47:09.965" v="650" actId="404"/>
          <ac:spMkLst>
            <pc:docMk/>
            <pc:sldMk cId="4240668934" sldId="990"/>
            <ac:spMk id="8" creationId="{E3329790-E1C5-9725-0390-A0C9E188E9B7}"/>
          </ac:spMkLst>
        </pc:spChg>
        <pc:spChg chg="mod">
          <ac:chgData name="Bjelakovic, Ivana" userId="799db393-5056-43a0-b991-20cd928cf62c" providerId="ADAL" clId="{60538B72-43F3-4EA0-BE9E-EF3B408326C0}" dt="2023-08-24T19:46:48.881" v="644"/>
          <ac:spMkLst>
            <pc:docMk/>
            <pc:sldMk cId="4240668934" sldId="990"/>
            <ac:spMk id="13" creationId="{55F6A2D3-B8AC-6D81-F955-6946BC223195}"/>
          </ac:spMkLst>
        </pc:spChg>
        <pc:spChg chg="mod">
          <ac:chgData name="Bjelakovic, Ivana" userId="799db393-5056-43a0-b991-20cd928cf62c" providerId="ADAL" clId="{60538B72-43F3-4EA0-BE9E-EF3B408326C0}" dt="2023-08-24T19:46:48.881" v="644"/>
          <ac:spMkLst>
            <pc:docMk/>
            <pc:sldMk cId="4240668934" sldId="990"/>
            <ac:spMk id="15" creationId="{7E8F6194-F649-3D54-D173-556EFFD9A5CE}"/>
          </ac:spMkLst>
        </pc:spChg>
        <pc:spChg chg="mod">
          <ac:chgData name="Bjelakovic, Ivana" userId="799db393-5056-43a0-b991-20cd928cf62c" providerId="ADAL" clId="{60538B72-43F3-4EA0-BE9E-EF3B408326C0}" dt="2023-08-24T19:47:23.973" v="661" actId="20577"/>
          <ac:spMkLst>
            <pc:docMk/>
            <pc:sldMk cId="4240668934" sldId="990"/>
            <ac:spMk id="17" creationId="{5DFEA1AC-9EA9-8C5C-B67D-C211AC77CDAC}"/>
          </ac:spMkLst>
        </pc:spChg>
        <pc:spChg chg="mod">
          <ac:chgData name="Bjelakovic, Ivana" userId="799db393-5056-43a0-b991-20cd928cf62c" providerId="ADAL" clId="{60538B72-43F3-4EA0-BE9E-EF3B408326C0}" dt="2023-08-24T20:06:35.403" v="992" actId="113"/>
          <ac:spMkLst>
            <pc:docMk/>
            <pc:sldMk cId="4240668934" sldId="990"/>
            <ac:spMk id="23" creationId="{90509AA2-1643-3775-1E8D-660142AB0542}"/>
          </ac:spMkLst>
        </pc:spChg>
        <pc:spChg chg="mod">
          <ac:chgData name="Bjelakovic, Ivana" userId="799db393-5056-43a0-b991-20cd928cf62c" providerId="ADAL" clId="{60538B72-43F3-4EA0-BE9E-EF3B408326C0}" dt="2023-08-30T18:49:05.167" v="998" actId="1076"/>
          <ac:spMkLst>
            <pc:docMk/>
            <pc:sldMk cId="4240668934" sldId="990"/>
            <ac:spMk id="25" creationId="{BBAAC7FF-CC12-C323-FAA0-20EAE845E04D}"/>
          </ac:spMkLst>
        </pc:spChg>
        <pc:spChg chg="mod">
          <ac:chgData name="Bjelakovic, Ivana" userId="799db393-5056-43a0-b991-20cd928cf62c" providerId="ADAL" clId="{60538B72-43F3-4EA0-BE9E-EF3B408326C0}" dt="2023-08-24T19:53:30.035" v="902" actId="207"/>
          <ac:spMkLst>
            <pc:docMk/>
            <pc:sldMk cId="4240668934" sldId="990"/>
            <ac:spMk id="27" creationId="{9BCA5A8A-BEC1-CF57-62A1-4535264DB326}"/>
          </ac:spMkLst>
        </pc:spChg>
        <pc:spChg chg="del mod">
          <ac:chgData name="Bjelakovic, Ivana" userId="799db393-5056-43a0-b991-20cd928cf62c" providerId="ADAL" clId="{60538B72-43F3-4EA0-BE9E-EF3B408326C0}" dt="2023-08-24T19:46:45.086" v="643" actId="478"/>
          <ac:spMkLst>
            <pc:docMk/>
            <pc:sldMk cId="4240668934" sldId="990"/>
            <ac:spMk id="66" creationId="{75C66BBA-485C-4B88-9C7A-59AAE7759FC3}"/>
          </ac:spMkLst>
        </pc:spChg>
        <pc:spChg chg="mod">
          <ac:chgData name="Bjelakovic, Ivana" userId="799db393-5056-43a0-b991-20cd928cf62c" providerId="ADAL" clId="{60538B72-43F3-4EA0-BE9E-EF3B408326C0}" dt="2023-08-24T19:52:30.634" v="883" actId="1076"/>
          <ac:spMkLst>
            <pc:docMk/>
            <pc:sldMk cId="4240668934" sldId="990"/>
            <ac:spMk id="94" creationId="{F68D7B0E-953F-47F7-A78A-26905B301D88}"/>
          </ac:spMkLst>
        </pc:spChg>
        <pc:grpChg chg="add mod">
          <ac:chgData name="Bjelakovic, Ivana" userId="799db393-5056-43a0-b991-20cd928cf62c" providerId="ADAL" clId="{60538B72-43F3-4EA0-BE9E-EF3B408326C0}" dt="2023-08-24T19:52:27.262" v="882" actId="1076"/>
          <ac:grpSpMkLst>
            <pc:docMk/>
            <pc:sldMk cId="4240668934" sldId="990"/>
            <ac:grpSpMk id="3" creationId="{35440D8F-3E26-04AE-B8FC-7AF14721FA63}"/>
          </ac:grpSpMkLst>
        </pc:grpChg>
        <pc:grpChg chg="add del mod">
          <ac:chgData name="Bjelakovic, Ivana" userId="799db393-5056-43a0-b991-20cd928cf62c" providerId="ADAL" clId="{60538B72-43F3-4EA0-BE9E-EF3B408326C0}" dt="2023-08-24T19:49:45.542" v="781" actId="478"/>
          <ac:grpSpMkLst>
            <pc:docMk/>
            <pc:sldMk cId="4240668934" sldId="990"/>
            <ac:grpSpMk id="9" creationId="{E152D658-57F8-5EDD-8A16-03C95A3D4EE6}"/>
          </ac:grpSpMkLst>
        </pc:grpChg>
        <pc:grpChg chg="mod">
          <ac:chgData name="Bjelakovic, Ivana" userId="799db393-5056-43a0-b991-20cd928cf62c" providerId="ADAL" clId="{60538B72-43F3-4EA0-BE9E-EF3B408326C0}" dt="2023-08-24T19:46:48.881" v="644"/>
          <ac:grpSpMkLst>
            <pc:docMk/>
            <pc:sldMk cId="4240668934" sldId="990"/>
            <ac:grpSpMk id="10" creationId="{F4BA1A54-1630-D427-1754-ADB674029F66}"/>
          </ac:grpSpMkLst>
        </pc:grpChg>
        <pc:grpChg chg="mod">
          <ac:chgData name="Bjelakovic, Ivana" userId="799db393-5056-43a0-b991-20cd928cf62c" providerId="ADAL" clId="{60538B72-43F3-4EA0-BE9E-EF3B408326C0}" dt="2023-08-24T19:46:48.881" v="644"/>
          <ac:grpSpMkLst>
            <pc:docMk/>
            <pc:sldMk cId="4240668934" sldId="990"/>
            <ac:grpSpMk id="11" creationId="{512E4822-F14A-7962-D58F-84535ACB0B6E}"/>
          </ac:grpSpMkLst>
        </pc:grpChg>
        <pc:grpChg chg="mod">
          <ac:chgData name="Bjelakovic, Ivana" userId="799db393-5056-43a0-b991-20cd928cf62c" providerId="ADAL" clId="{60538B72-43F3-4EA0-BE9E-EF3B408326C0}" dt="2023-08-24T19:46:48.881" v="644"/>
          <ac:grpSpMkLst>
            <pc:docMk/>
            <pc:sldMk cId="4240668934" sldId="990"/>
            <ac:grpSpMk id="12" creationId="{B220B41C-988D-0D3E-CE5D-05BD27CAD15A}"/>
          </ac:grpSpMkLst>
        </pc:grpChg>
        <pc:grpChg chg="add mod">
          <ac:chgData name="Bjelakovic, Ivana" userId="799db393-5056-43a0-b991-20cd928cf62c" providerId="ADAL" clId="{60538B72-43F3-4EA0-BE9E-EF3B408326C0}" dt="2023-08-24T19:53:06.256" v="890" actId="1076"/>
          <ac:grpSpMkLst>
            <pc:docMk/>
            <pc:sldMk cId="4240668934" sldId="990"/>
            <ac:grpSpMk id="19" creationId="{A8C21814-9059-3E7A-2232-EDD961EBC005}"/>
          </ac:grpSpMkLst>
        </pc:grpChg>
        <pc:grpChg chg="mod">
          <ac:chgData name="Bjelakovic, Ivana" userId="799db393-5056-43a0-b991-20cd928cf62c" providerId="ADAL" clId="{60538B72-43F3-4EA0-BE9E-EF3B408326C0}" dt="2023-08-24T19:49:45.807" v="782"/>
          <ac:grpSpMkLst>
            <pc:docMk/>
            <pc:sldMk cId="4240668934" sldId="990"/>
            <ac:grpSpMk id="20" creationId="{9CBF2F05-B756-F7E5-DF02-94D2FCD1F82C}"/>
          </ac:grpSpMkLst>
        </pc:grpChg>
        <pc:grpChg chg="mod">
          <ac:chgData name="Bjelakovic, Ivana" userId="799db393-5056-43a0-b991-20cd928cf62c" providerId="ADAL" clId="{60538B72-43F3-4EA0-BE9E-EF3B408326C0}" dt="2023-08-24T19:49:45.807" v="782"/>
          <ac:grpSpMkLst>
            <pc:docMk/>
            <pc:sldMk cId="4240668934" sldId="990"/>
            <ac:grpSpMk id="21" creationId="{7354721C-820C-2B94-1792-49B8957CD5C6}"/>
          </ac:grpSpMkLst>
        </pc:grpChg>
        <pc:grpChg chg="mod">
          <ac:chgData name="Bjelakovic, Ivana" userId="799db393-5056-43a0-b991-20cd928cf62c" providerId="ADAL" clId="{60538B72-43F3-4EA0-BE9E-EF3B408326C0}" dt="2023-08-24T19:49:45.807" v="782"/>
          <ac:grpSpMkLst>
            <pc:docMk/>
            <pc:sldMk cId="4240668934" sldId="990"/>
            <ac:grpSpMk id="22" creationId="{5D0FAE56-55F0-F834-25D5-859086CB63DA}"/>
          </ac:grpSpMkLst>
        </pc:grpChg>
        <pc:grpChg chg="del mod">
          <ac:chgData name="Bjelakovic, Ivana" userId="799db393-5056-43a0-b991-20cd928cf62c" providerId="ADAL" clId="{60538B72-43F3-4EA0-BE9E-EF3B408326C0}" dt="2023-08-24T19:46:43.222" v="642" actId="478"/>
          <ac:grpSpMkLst>
            <pc:docMk/>
            <pc:sldMk cId="4240668934" sldId="990"/>
            <ac:grpSpMk id="56" creationId="{BB2BF93A-C5F1-4E4E-9DF8-3E1C68DF706D}"/>
          </ac:grpSpMkLst>
        </pc:grpChg>
        <pc:picChg chg="mod">
          <ac:chgData name="Bjelakovic, Ivana" userId="799db393-5056-43a0-b991-20cd928cf62c" providerId="ADAL" clId="{60538B72-43F3-4EA0-BE9E-EF3B408326C0}" dt="2023-08-24T19:45:41.200" v="627" actId="164"/>
          <ac:picMkLst>
            <pc:docMk/>
            <pc:sldMk cId="4240668934" sldId="990"/>
            <ac:picMk id="5" creationId="{FCFACF59-B4E4-6600-CDDC-69296F59EAC8}"/>
          </ac:picMkLst>
        </pc:picChg>
        <pc:picChg chg="mod">
          <ac:chgData name="Bjelakovic, Ivana" userId="799db393-5056-43a0-b991-20cd928cf62c" providerId="ADAL" clId="{60538B72-43F3-4EA0-BE9E-EF3B408326C0}" dt="2023-08-24T19:46:48.881" v="644"/>
          <ac:picMkLst>
            <pc:docMk/>
            <pc:sldMk cId="4240668934" sldId="990"/>
            <ac:picMk id="14" creationId="{E2262067-B115-A4AA-049A-6B63E064025F}"/>
          </ac:picMkLst>
        </pc:picChg>
        <pc:picChg chg="mod">
          <ac:chgData name="Bjelakovic, Ivana" userId="799db393-5056-43a0-b991-20cd928cf62c" providerId="ADAL" clId="{60538B72-43F3-4EA0-BE9E-EF3B408326C0}" dt="2023-08-24T19:46:48.881" v="644"/>
          <ac:picMkLst>
            <pc:docMk/>
            <pc:sldMk cId="4240668934" sldId="990"/>
            <ac:picMk id="16" creationId="{9FEAFF8F-4CF2-77F5-FC27-E157FD41EF8F}"/>
          </ac:picMkLst>
        </pc:picChg>
        <pc:picChg chg="mod">
          <ac:chgData name="Bjelakovic, Ivana" userId="799db393-5056-43a0-b991-20cd928cf62c" providerId="ADAL" clId="{60538B72-43F3-4EA0-BE9E-EF3B408326C0}" dt="2023-08-24T19:46:48.881" v="644"/>
          <ac:picMkLst>
            <pc:docMk/>
            <pc:sldMk cId="4240668934" sldId="990"/>
            <ac:picMk id="18" creationId="{35D0E3AC-3B84-E135-8B22-9F566B6D8EE9}"/>
          </ac:picMkLst>
        </pc:picChg>
        <pc:picChg chg="mod">
          <ac:chgData name="Bjelakovic, Ivana" userId="799db393-5056-43a0-b991-20cd928cf62c" providerId="ADAL" clId="{60538B72-43F3-4EA0-BE9E-EF3B408326C0}" dt="2023-08-24T19:53:03.052" v="889" actId="1076"/>
          <ac:picMkLst>
            <pc:docMk/>
            <pc:sldMk cId="4240668934" sldId="990"/>
            <ac:picMk id="24" creationId="{4DD882C0-3EE0-50F8-4861-B23F1951A349}"/>
          </ac:picMkLst>
        </pc:picChg>
        <pc:picChg chg="mod">
          <ac:chgData name="Bjelakovic, Ivana" userId="799db393-5056-43a0-b991-20cd928cf62c" providerId="ADAL" clId="{60538B72-43F3-4EA0-BE9E-EF3B408326C0}" dt="2023-08-24T19:49:45.807" v="782"/>
          <ac:picMkLst>
            <pc:docMk/>
            <pc:sldMk cId="4240668934" sldId="990"/>
            <ac:picMk id="26" creationId="{DFA46C73-AA1B-53B4-ED84-D5A4B3DBAA10}"/>
          </ac:picMkLst>
        </pc:picChg>
        <pc:picChg chg="mod">
          <ac:chgData name="Bjelakovic, Ivana" userId="799db393-5056-43a0-b991-20cd928cf62c" providerId="ADAL" clId="{60538B72-43F3-4EA0-BE9E-EF3B408326C0}" dt="2023-08-24T19:51:26.894" v="832" actId="1076"/>
          <ac:picMkLst>
            <pc:docMk/>
            <pc:sldMk cId="4240668934" sldId="990"/>
            <ac:picMk id="28" creationId="{A32CAB1E-87E2-DBCA-BB4C-A63E03368034}"/>
          </ac:picMkLst>
        </pc:picChg>
        <pc:picChg chg="del">
          <ac:chgData name="Bjelakovic, Ivana" userId="799db393-5056-43a0-b991-20cd928cf62c" providerId="ADAL" clId="{60538B72-43F3-4EA0-BE9E-EF3B408326C0}" dt="2023-08-24T19:46:15.648" v="635" actId="478"/>
          <ac:picMkLst>
            <pc:docMk/>
            <pc:sldMk cId="4240668934" sldId="990"/>
            <ac:picMk id="67" creationId="{424469D9-A965-4351-BD69-737356DD61C0}"/>
          </ac:picMkLst>
        </pc:picChg>
        <pc:picChg chg="mod">
          <ac:chgData name="Bjelakovic, Ivana" userId="799db393-5056-43a0-b991-20cd928cf62c" providerId="ADAL" clId="{60538B72-43F3-4EA0-BE9E-EF3B408326C0}" dt="2023-08-24T19:52:16.260" v="881" actId="1076"/>
          <ac:picMkLst>
            <pc:docMk/>
            <pc:sldMk cId="4240668934" sldId="990"/>
            <ac:picMk id="95" creationId="{557153AB-63E8-4749-8B2A-06E4316461CE}"/>
          </ac:picMkLst>
        </pc:picChg>
      </pc:sldChg>
      <pc:sldChg chg="addSp delSp modSp mod">
        <pc:chgData name="Bjelakovic, Ivana" userId="799db393-5056-43a0-b991-20cd928cf62c" providerId="ADAL" clId="{60538B72-43F3-4EA0-BE9E-EF3B408326C0}" dt="2023-08-30T18:53:24.620" v="1446" actId="1582"/>
        <pc:sldMkLst>
          <pc:docMk/>
          <pc:sldMk cId="3089372812" sldId="991"/>
        </pc:sldMkLst>
        <pc:spChg chg="add mod">
          <ac:chgData name="Bjelakovic, Ivana" userId="799db393-5056-43a0-b991-20cd928cf62c" providerId="ADAL" clId="{60538B72-43F3-4EA0-BE9E-EF3B408326C0}" dt="2023-08-30T18:53:24.620" v="1446" actId="1582"/>
          <ac:spMkLst>
            <pc:docMk/>
            <pc:sldMk cId="3089372812" sldId="991"/>
            <ac:spMk id="3" creationId="{EFBAD946-3E0D-16C1-99FB-F0E840CEA8CE}"/>
          </ac:spMkLst>
        </pc:spChg>
        <pc:graphicFrameChg chg="add del mod">
          <ac:chgData name="Bjelakovic, Ivana" userId="799db393-5056-43a0-b991-20cd928cf62c" providerId="ADAL" clId="{60538B72-43F3-4EA0-BE9E-EF3B408326C0}" dt="2023-08-24T16:12:44.609" v="146"/>
          <ac:graphicFrameMkLst>
            <pc:docMk/>
            <pc:sldMk cId="3089372812" sldId="991"/>
            <ac:graphicFrameMk id="3" creationId="{12C9B0A2-956B-8BEA-60CD-32AD769F1622}"/>
          </ac:graphicFrameMkLst>
        </pc:graphicFrameChg>
        <pc:graphicFrameChg chg="add mod modGraphic">
          <ac:chgData name="Bjelakovic, Ivana" userId="799db393-5056-43a0-b991-20cd928cf62c" providerId="ADAL" clId="{60538B72-43F3-4EA0-BE9E-EF3B408326C0}" dt="2023-08-24T20:04:27.696" v="991" actId="1076"/>
          <ac:graphicFrameMkLst>
            <pc:docMk/>
            <pc:sldMk cId="3089372812" sldId="991"/>
            <ac:graphicFrameMk id="5" creationId="{98C72A29-1331-C6BA-8CA3-C43D3C9B39FE}"/>
          </ac:graphicFrameMkLst>
        </pc:graphicFrameChg>
        <pc:graphicFrameChg chg="del mod">
          <ac:chgData name="Bjelakovic, Ivana" userId="799db393-5056-43a0-b991-20cd928cf62c" providerId="ADAL" clId="{60538B72-43F3-4EA0-BE9E-EF3B408326C0}" dt="2023-08-24T16:12:40.838" v="142" actId="478"/>
          <ac:graphicFrameMkLst>
            <pc:docMk/>
            <pc:sldMk cId="3089372812" sldId="991"/>
            <ac:graphicFrameMk id="6" creationId="{7E9010A1-F536-4DFB-804F-302C0B9362D4}"/>
          </ac:graphicFrameMkLst>
        </pc:graphicFrameChg>
      </pc:sldChg>
      <pc:sldChg chg="addSp modSp">
        <pc:chgData name="Bjelakovic, Ivana" userId="799db393-5056-43a0-b991-20cd928cf62c" providerId="ADAL" clId="{60538B72-43F3-4EA0-BE9E-EF3B408326C0}" dt="2023-08-24T18:26:37.800" v="378"/>
        <pc:sldMkLst>
          <pc:docMk/>
          <pc:sldMk cId="1493630934" sldId="995"/>
        </pc:sldMkLst>
        <pc:spChg chg="add mod">
          <ac:chgData name="Bjelakovic, Ivana" userId="799db393-5056-43a0-b991-20cd928cf62c" providerId="ADAL" clId="{60538B72-43F3-4EA0-BE9E-EF3B408326C0}" dt="2023-08-24T18:26:37.800" v="378"/>
          <ac:spMkLst>
            <pc:docMk/>
            <pc:sldMk cId="1493630934" sldId="995"/>
            <ac:spMk id="2" creationId="{80172C6B-E16E-BE85-AA1E-2966FBC85390}"/>
          </ac:spMkLst>
        </pc:spChg>
      </pc:sldChg>
      <pc:sldChg chg="addSp modSp">
        <pc:chgData name="Bjelakovic, Ivana" userId="799db393-5056-43a0-b991-20cd928cf62c" providerId="ADAL" clId="{60538B72-43F3-4EA0-BE9E-EF3B408326C0}" dt="2023-08-24T18:26:33.345" v="377"/>
        <pc:sldMkLst>
          <pc:docMk/>
          <pc:sldMk cId="1160005236" sldId="997"/>
        </pc:sldMkLst>
        <pc:spChg chg="add mod">
          <ac:chgData name="Bjelakovic, Ivana" userId="799db393-5056-43a0-b991-20cd928cf62c" providerId="ADAL" clId="{60538B72-43F3-4EA0-BE9E-EF3B408326C0}" dt="2023-08-24T18:26:33.345" v="377"/>
          <ac:spMkLst>
            <pc:docMk/>
            <pc:sldMk cId="1160005236" sldId="997"/>
            <ac:spMk id="2" creationId="{F06FB863-88F4-702A-D0CF-A067CBD8F5FB}"/>
          </ac:spMkLst>
        </pc:spChg>
      </pc:sldChg>
      <pc:sldChg chg="modSp mod">
        <pc:chgData name="Bjelakovic, Ivana" userId="799db393-5056-43a0-b991-20cd928cf62c" providerId="ADAL" clId="{60538B72-43F3-4EA0-BE9E-EF3B408326C0}" dt="2023-08-24T16:17:11.268" v="171" actId="20577"/>
        <pc:sldMkLst>
          <pc:docMk/>
          <pc:sldMk cId="4205993666" sldId="998"/>
        </pc:sldMkLst>
        <pc:spChg chg="mod">
          <ac:chgData name="Bjelakovic, Ivana" userId="799db393-5056-43a0-b991-20cd928cf62c" providerId="ADAL" clId="{60538B72-43F3-4EA0-BE9E-EF3B408326C0}" dt="2023-08-24T16:14:14.814" v="167"/>
          <ac:spMkLst>
            <pc:docMk/>
            <pc:sldMk cId="4205993666" sldId="998"/>
            <ac:spMk id="8" creationId="{D93C03AC-3DFE-4CB2-BC13-21438F4B7F32}"/>
          </ac:spMkLst>
        </pc:spChg>
        <pc:spChg chg="mod">
          <ac:chgData name="Bjelakovic, Ivana" userId="799db393-5056-43a0-b991-20cd928cf62c" providerId="ADAL" clId="{60538B72-43F3-4EA0-BE9E-EF3B408326C0}" dt="2023-08-24T16:17:11.268" v="171" actId="20577"/>
          <ac:spMkLst>
            <pc:docMk/>
            <pc:sldMk cId="4205993666" sldId="998"/>
            <ac:spMk id="12" creationId="{A8DDA968-7887-5005-0611-BE7328BE1B03}"/>
          </ac:spMkLst>
        </pc:spChg>
      </pc:sldChg>
      <pc:sldChg chg="modSp mod">
        <pc:chgData name="Bjelakovic, Ivana" userId="799db393-5056-43a0-b991-20cd928cf62c" providerId="ADAL" clId="{60538B72-43F3-4EA0-BE9E-EF3B408326C0}" dt="2023-08-24T18:16:41.148" v="174" actId="20577"/>
        <pc:sldMkLst>
          <pc:docMk/>
          <pc:sldMk cId="1515800489" sldId="999"/>
        </pc:sldMkLst>
        <pc:spChg chg="mod">
          <ac:chgData name="Bjelakovic, Ivana" userId="799db393-5056-43a0-b991-20cd928cf62c" providerId="ADAL" clId="{60538B72-43F3-4EA0-BE9E-EF3B408326C0}" dt="2023-08-24T15:58:16.242" v="62" actId="122"/>
          <ac:spMkLst>
            <pc:docMk/>
            <pc:sldMk cId="1515800489" sldId="999"/>
            <ac:spMk id="3" creationId="{CCC22B1E-4189-2AEB-8246-87B7A7645D15}"/>
          </ac:spMkLst>
        </pc:spChg>
        <pc:spChg chg="mod">
          <ac:chgData name="Bjelakovic, Ivana" userId="799db393-5056-43a0-b991-20cd928cf62c" providerId="ADAL" clId="{60538B72-43F3-4EA0-BE9E-EF3B408326C0}" dt="2023-08-24T18:16:41.148" v="174" actId="20577"/>
          <ac:spMkLst>
            <pc:docMk/>
            <pc:sldMk cId="1515800489" sldId="999"/>
            <ac:spMk id="12" creationId="{A8DDA968-7887-5005-0611-BE7328BE1B03}"/>
          </ac:spMkLst>
        </pc:spChg>
      </pc:sldChg>
      <pc:sldChg chg="addSp delSp modSp mod">
        <pc:chgData name="Bjelakovic, Ivana" userId="799db393-5056-43a0-b991-20cd928cf62c" providerId="ADAL" clId="{60538B72-43F3-4EA0-BE9E-EF3B408326C0}" dt="2023-08-24T18:26:24.454" v="376" actId="20577"/>
        <pc:sldMkLst>
          <pc:docMk/>
          <pc:sldMk cId="1032040763" sldId="1003"/>
        </pc:sldMkLst>
        <pc:spChg chg="add mod">
          <ac:chgData name="Bjelakovic, Ivana" userId="799db393-5056-43a0-b991-20cd928cf62c" providerId="ADAL" clId="{60538B72-43F3-4EA0-BE9E-EF3B408326C0}" dt="2023-08-24T18:25:44.172" v="266" actId="1076"/>
          <ac:spMkLst>
            <pc:docMk/>
            <pc:sldMk cId="1032040763" sldId="1003"/>
            <ac:spMk id="5" creationId="{178546E1-7448-E0D9-3597-EB451811A0E2}"/>
          </ac:spMkLst>
        </pc:spChg>
        <pc:spChg chg="add mod">
          <ac:chgData name="Bjelakovic, Ivana" userId="799db393-5056-43a0-b991-20cd928cf62c" providerId="ADAL" clId="{60538B72-43F3-4EA0-BE9E-EF3B408326C0}" dt="2023-08-24T18:26:24.454" v="376" actId="20577"/>
          <ac:spMkLst>
            <pc:docMk/>
            <pc:sldMk cId="1032040763" sldId="1003"/>
            <ac:spMk id="6" creationId="{92103F2D-A34D-3FB1-8A8B-92CBBDB063B5}"/>
          </ac:spMkLst>
        </pc:spChg>
        <pc:graphicFrameChg chg="del">
          <ac:chgData name="Bjelakovic, Ivana" userId="799db393-5056-43a0-b991-20cd928cf62c" providerId="ADAL" clId="{60538B72-43F3-4EA0-BE9E-EF3B408326C0}" dt="2023-08-24T18:24:12.274" v="175" actId="478"/>
          <ac:graphicFrameMkLst>
            <pc:docMk/>
            <pc:sldMk cId="1032040763" sldId="1003"/>
            <ac:graphicFrameMk id="2" creationId="{D1395F41-063C-4AD0-B385-ED91469F7878}"/>
          </ac:graphicFrameMkLst>
        </pc:graphicFrameChg>
        <pc:graphicFrameChg chg="add mod">
          <ac:chgData name="Bjelakovic, Ivana" userId="799db393-5056-43a0-b991-20cd928cf62c" providerId="ADAL" clId="{60538B72-43F3-4EA0-BE9E-EF3B408326C0}" dt="2023-08-24T18:24:43.699" v="182" actId="1076"/>
          <ac:graphicFrameMkLst>
            <pc:docMk/>
            <pc:sldMk cId="1032040763" sldId="1003"/>
            <ac:graphicFrameMk id="3" creationId="{00000000-0008-0000-1200-000002000000}"/>
          </ac:graphicFrameMkLst>
        </pc:graphicFrameChg>
        <pc:picChg chg="add del mod">
          <ac:chgData name="Bjelakovic, Ivana" userId="799db393-5056-43a0-b991-20cd928cf62c" providerId="ADAL" clId="{60538B72-43F3-4EA0-BE9E-EF3B408326C0}" dt="2023-08-24T18:24:14.714" v="178" actId="478"/>
          <ac:picMkLst>
            <pc:docMk/>
            <pc:sldMk cId="1032040763" sldId="1003"/>
            <ac:picMk id="1025" creationId="{2563D254-BE09-C2C2-186E-BAC2445068E4}"/>
          </ac:picMkLst>
        </pc:picChg>
      </pc:sldChg>
      <pc:sldChg chg="modSp mod">
        <pc:chgData name="Bjelakovic, Ivana" userId="799db393-5056-43a0-b991-20cd928cf62c" providerId="ADAL" clId="{60538B72-43F3-4EA0-BE9E-EF3B408326C0}" dt="2023-08-30T18:49:51.338" v="1000" actId="12"/>
        <pc:sldMkLst>
          <pc:docMk/>
          <pc:sldMk cId="1320246984" sldId="1005"/>
        </pc:sldMkLst>
        <pc:spChg chg="mod">
          <ac:chgData name="Bjelakovic, Ivana" userId="799db393-5056-43a0-b991-20cd928cf62c" providerId="ADAL" clId="{60538B72-43F3-4EA0-BE9E-EF3B408326C0}" dt="2023-08-30T18:49:51.338" v="1000" actId="12"/>
          <ac:spMkLst>
            <pc:docMk/>
            <pc:sldMk cId="1320246984" sldId="1005"/>
            <ac:spMk id="15" creationId="{F2DDDB75-CD85-2E6A-FB53-66EBE82A8581}"/>
          </ac:spMkLst>
        </pc:spChg>
      </pc:sldChg>
      <pc:sldChg chg="addSp delSp modSp add mod setBg">
        <pc:chgData name="Bjelakovic, Ivana" userId="799db393-5056-43a0-b991-20cd928cf62c" providerId="ADAL" clId="{60538B72-43F3-4EA0-BE9E-EF3B408326C0}" dt="2023-08-30T19:04:26.262" v="2614" actId="313"/>
        <pc:sldMkLst>
          <pc:docMk/>
          <pc:sldMk cId="1634137458" sldId="1006"/>
        </pc:sldMkLst>
        <pc:spChg chg="add mod">
          <ac:chgData name="Bjelakovic, Ivana" userId="799db393-5056-43a0-b991-20cd928cf62c" providerId="ADAL" clId="{60538B72-43F3-4EA0-BE9E-EF3B408326C0}" dt="2023-08-30T19:04:21.962" v="2613" actId="20577"/>
          <ac:spMkLst>
            <pc:docMk/>
            <pc:sldMk cId="1634137458" sldId="1006"/>
            <ac:spMk id="2" creationId="{C6BDC5F8-BBDD-EAE4-B8A4-4B95254DD0DC}"/>
          </ac:spMkLst>
        </pc:spChg>
        <pc:spChg chg="del">
          <ac:chgData name="Bjelakovic, Ivana" userId="799db393-5056-43a0-b991-20cd928cf62c" providerId="ADAL" clId="{60538B72-43F3-4EA0-BE9E-EF3B408326C0}" dt="2023-08-30T18:50:45.027" v="1042" actId="478"/>
          <ac:spMkLst>
            <pc:docMk/>
            <pc:sldMk cId="1634137458" sldId="1006"/>
            <ac:spMk id="6" creationId="{BD0D6F9E-F2D5-48D1-AF3E-96F42A71A083}"/>
          </ac:spMkLst>
        </pc:spChg>
        <pc:spChg chg="del">
          <ac:chgData name="Bjelakovic, Ivana" userId="799db393-5056-43a0-b991-20cd928cf62c" providerId="ADAL" clId="{60538B72-43F3-4EA0-BE9E-EF3B408326C0}" dt="2023-08-30T18:49:57.671" v="1002" actId="478"/>
          <ac:spMkLst>
            <pc:docMk/>
            <pc:sldMk cId="1634137458" sldId="1006"/>
            <ac:spMk id="10" creationId="{29DA7095-6588-48B3-B7F5-12D94343A419}"/>
          </ac:spMkLst>
        </pc:spChg>
        <pc:spChg chg="del">
          <ac:chgData name="Bjelakovic, Ivana" userId="799db393-5056-43a0-b991-20cd928cf62c" providerId="ADAL" clId="{60538B72-43F3-4EA0-BE9E-EF3B408326C0}" dt="2023-08-30T18:49:55.816" v="1001" actId="478"/>
          <ac:spMkLst>
            <pc:docMk/>
            <pc:sldMk cId="1634137458" sldId="1006"/>
            <ac:spMk id="11" creationId="{4FD3CC7C-2D73-48E1-BF9C-CB3DA81434F2}"/>
          </ac:spMkLst>
        </pc:spChg>
        <pc:spChg chg="mod">
          <ac:chgData name="Bjelakovic, Ivana" userId="799db393-5056-43a0-b991-20cd928cf62c" providerId="ADAL" clId="{60538B72-43F3-4EA0-BE9E-EF3B408326C0}" dt="2023-08-30T19:02:20.546" v="2571" actId="1076"/>
          <ac:spMkLst>
            <pc:docMk/>
            <pc:sldMk cId="1634137458" sldId="1006"/>
            <ac:spMk id="12" creationId="{5CE97741-B487-466A-8DFD-5688AB4BBB12}"/>
          </ac:spMkLst>
        </pc:spChg>
        <pc:spChg chg="mod">
          <ac:chgData name="Bjelakovic, Ivana" userId="799db393-5056-43a0-b991-20cd928cf62c" providerId="ADAL" clId="{60538B72-43F3-4EA0-BE9E-EF3B408326C0}" dt="2023-08-30T19:04:26.262" v="2614" actId="313"/>
          <ac:spMkLst>
            <pc:docMk/>
            <pc:sldMk cId="1634137458" sldId="1006"/>
            <ac:spMk id="13" creationId="{C057AC8F-5248-4BEF-ADF7-DF7AEFE74B13}"/>
          </ac:spMkLst>
        </pc:spChg>
      </pc:sldChg>
    </pc:docChg>
  </pc:docChgLst>
  <pc:docChgLst>
    <pc:chgData name="Webb, Simon" userId="0917777a-1246-4cc0-8b85-6e78a271e6d3" providerId="ADAL" clId="{15F6363B-2B61-4A28-882D-8BF850698D71}"/>
    <pc:docChg chg="delSld modSld">
      <pc:chgData name="Webb, Simon" userId="0917777a-1246-4cc0-8b85-6e78a271e6d3" providerId="ADAL" clId="{15F6363B-2B61-4A28-882D-8BF850698D71}" dt="2023-08-30T21:21:33.437" v="26" actId="20577"/>
      <pc:docMkLst>
        <pc:docMk/>
      </pc:docMkLst>
      <pc:sldChg chg="modSp mod">
        <pc:chgData name="Webb, Simon" userId="0917777a-1246-4cc0-8b85-6e78a271e6d3" providerId="ADAL" clId="{15F6363B-2B61-4A28-882D-8BF850698D71}" dt="2023-08-30T21:21:33.437" v="26" actId="20577"/>
        <pc:sldMkLst>
          <pc:docMk/>
          <pc:sldMk cId="4240668934" sldId="990"/>
        </pc:sldMkLst>
        <pc:spChg chg="mod">
          <ac:chgData name="Webb, Simon" userId="0917777a-1246-4cc0-8b85-6e78a271e6d3" providerId="ADAL" clId="{15F6363B-2B61-4A28-882D-8BF850698D71}" dt="2023-08-30T21:21:33.437" v="26" actId="20577"/>
          <ac:spMkLst>
            <pc:docMk/>
            <pc:sldMk cId="4240668934" sldId="990"/>
            <ac:spMk id="8" creationId="{E3329790-E1C5-9725-0390-A0C9E188E9B7}"/>
          </ac:spMkLst>
        </pc:spChg>
      </pc:sldChg>
      <pc:sldChg chg="modSp mod">
        <pc:chgData name="Webb, Simon" userId="0917777a-1246-4cc0-8b85-6e78a271e6d3" providerId="ADAL" clId="{15F6363B-2B61-4A28-882D-8BF850698D71}" dt="2023-08-30T21:20:45.901" v="17" actId="20577"/>
        <pc:sldMkLst>
          <pc:docMk/>
          <pc:sldMk cId="3089372812" sldId="991"/>
        </pc:sldMkLst>
        <pc:spChg chg="mod">
          <ac:chgData name="Webb, Simon" userId="0917777a-1246-4cc0-8b85-6e78a271e6d3" providerId="ADAL" clId="{15F6363B-2B61-4A28-882D-8BF850698D71}" dt="2023-08-30T21:20:45.901" v="17" actId="20577"/>
          <ac:spMkLst>
            <pc:docMk/>
            <pc:sldMk cId="3089372812" sldId="991"/>
            <ac:spMk id="3" creationId="{EFBAD946-3E0D-16C1-99FB-F0E840CEA8CE}"/>
          </ac:spMkLst>
        </pc:spChg>
      </pc:sldChg>
      <pc:sldChg chg="del">
        <pc:chgData name="Webb, Simon" userId="0917777a-1246-4cc0-8b85-6e78a271e6d3" providerId="ADAL" clId="{15F6363B-2B61-4A28-882D-8BF850698D71}" dt="2023-08-30T21:11:43.123" v="0" actId="47"/>
        <pc:sldMkLst>
          <pc:docMk/>
          <pc:sldMk cId="1634137458" sldId="1006"/>
        </pc:sldMkLst>
      </pc:sldChg>
    </pc:docChg>
  </pc:docChgLst>
  <pc:docChgLst>
    <pc:chgData name="Webb, Simon" userId="0917777a-1246-4cc0-8b85-6e78a271e6d3" providerId="ADAL" clId="{559FEE36-4688-4348-8646-66FD9C0436D3}"/>
    <pc:docChg chg="undo custSel addSld delSld modSld modMainMaster">
      <pc:chgData name="Webb, Simon" userId="0917777a-1246-4cc0-8b85-6e78a271e6d3" providerId="ADAL" clId="{559FEE36-4688-4348-8646-66FD9C0436D3}" dt="2023-08-30T21:09:19.731" v="1775" actId="33524"/>
      <pc:docMkLst>
        <pc:docMk/>
      </pc:docMkLst>
      <pc:sldChg chg="modSp mod">
        <pc:chgData name="Webb, Simon" userId="0917777a-1246-4cc0-8b85-6e78a271e6d3" providerId="ADAL" clId="{559FEE36-4688-4348-8646-66FD9C0436D3}" dt="2023-08-30T18:37:26.894" v="1717" actId="20577"/>
        <pc:sldMkLst>
          <pc:docMk/>
          <pc:sldMk cId="408524837" sldId="356"/>
        </pc:sldMkLst>
        <pc:spChg chg="mod">
          <ac:chgData name="Webb, Simon" userId="0917777a-1246-4cc0-8b85-6e78a271e6d3" providerId="ADAL" clId="{559FEE36-4688-4348-8646-66FD9C0436D3}" dt="2023-08-30T18:37:26.894" v="1717" actId="20577"/>
          <ac:spMkLst>
            <pc:docMk/>
            <pc:sldMk cId="408524837" sldId="356"/>
            <ac:spMk id="11" creationId="{4FD3CC7C-2D73-48E1-BF9C-CB3DA81434F2}"/>
          </ac:spMkLst>
        </pc:spChg>
      </pc:sldChg>
      <pc:sldChg chg="addSp modSp mod">
        <pc:chgData name="Webb, Simon" userId="0917777a-1246-4cc0-8b85-6e78a271e6d3" providerId="ADAL" clId="{559FEE36-4688-4348-8646-66FD9C0436D3}" dt="2023-08-30T18:37:10.589" v="1714" actId="20577"/>
        <pc:sldMkLst>
          <pc:docMk/>
          <pc:sldMk cId="4012149183" sldId="379"/>
        </pc:sldMkLst>
        <pc:spChg chg="add mod">
          <ac:chgData name="Webb, Simon" userId="0917777a-1246-4cc0-8b85-6e78a271e6d3" providerId="ADAL" clId="{559FEE36-4688-4348-8646-66FD9C0436D3}" dt="2023-08-30T18:37:10.589" v="1714" actId="20577"/>
          <ac:spMkLst>
            <pc:docMk/>
            <pc:sldMk cId="4012149183" sldId="379"/>
            <ac:spMk id="4" creationId="{B7D7BF8D-8B6A-A4C8-ACCA-E62EC77FA8EB}"/>
          </ac:spMkLst>
        </pc:spChg>
      </pc:sldChg>
      <pc:sldChg chg="addSp delSp modSp mod delCm modCm">
        <pc:chgData name="Webb, Simon" userId="0917777a-1246-4cc0-8b85-6e78a271e6d3" providerId="ADAL" clId="{559FEE36-4688-4348-8646-66FD9C0436D3}" dt="2023-08-30T21:09:19.731" v="1775" actId="33524"/>
        <pc:sldMkLst>
          <pc:docMk/>
          <pc:sldMk cId="4240668934" sldId="990"/>
        </pc:sldMkLst>
        <pc:spChg chg="add mod">
          <ac:chgData name="Webb, Simon" userId="0917777a-1246-4cc0-8b85-6e78a271e6d3" providerId="ADAL" clId="{559FEE36-4688-4348-8646-66FD9C0436D3}" dt="2023-08-24T18:33:05.604" v="1407" actId="1076"/>
          <ac:spMkLst>
            <pc:docMk/>
            <pc:sldMk cId="4240668934" sldId="990"/>
            <ac:spMk id="7" creationId="{15C9EFDE-3CC8-6295-A41A-88C531050ED7}"/>
          </ac:spMkLst>
        </pc:spChg>
        <pc:spChg chg="mod">
          <ac:chgData name="Webb, Simon" userId="0917777a-1246-4cc0-8b85-6e78a271e6d3" providerId="ADAL" clId="{559FEE36-4688-4348-8646-66FD9C0436D3}" dt="2023-08-30T21:09:19.731" v="1775" actId="33524"/>
          <ac:spMkLst>
            <pc:docMk/>
            <pc:sldMk cId="4240668934" sldId="990"/>
            <ac:spMk id="8" creationId="{E3329790-E1C5-9725-0390-A0C9E188E9B7}"/>
          </ac:spMkLst>
        </pc:spChg>
        <pc:spChg chg="mod">
          <ac:chgData name="Webb, Simon" userId="0917777a-1246-4cc0-8b85-6e78a271e6d3" providerId="ADAL" clId="{559FEE36-4688-4348-8646-66FD9C0436D3}" dt="2023-08-30T18:29:51.872" v="1660" actId="20577"/>
          <ac:spMkLst>
            <pc:docMk/>
            <pc:sldMk cId="4240668934" sldId="990"/>
            <ac:spMk id="27" creationId="{9BCA5A8A-BEC1-CF57-62A1-4535264DB326}"/>
          </ac:spMkLst>
        </pc:spChg>
        <pc:spChg chg="mod">
          <ac:chgData name="Webb, Simon" userId="0917777a-1246-4cc0-8b85-6e78a271e6d3" providerId="ADAL" clId="{559FEE36-4688-4348-8646-66FD9C0436D3}" dt="2023-08-24T17:03:00.793" v="1272" actId="14100"/>
          <ac:spMkLst>
            <pc:docMk/>
            <pc:sldMk cId="4240668934" sldId="990"/>
            <ac:spMk id="66" creationId="{75C66BBA-485C-4B88-9C7A-59AAE7759FC3}"/>
          </ac:spMkLst>
        </pc:spChg>
        <pc:spChg chg="del">
          <ac:chgData name="Webb, Simon" userId="0917777a-1246-4cc0-8b85-6e78a271e6d3" providerId="ADAL" clId="{559FEE36-4688-4348-8646-66FD9C0436D3}" dt="2023-08-24T17:02:29.978" v="1269" actId="478"/>
          <ac:spMkLst>
            <pc:docMk/>
            <pc:sldMk cId="4240668934" sldId="990"/>
            <ac:spMk id="78" creationId="{D2B884B9-F7E0-407A-828A-E12E5F0F181C}"/>
          </ac:spMkLst>
        </pc:spChg>
        <pc:spChg chg="mod">
          <ac:chgData name="Webb, Simon" userId="0917777a-1246-4cc0-8b85-6e78a271e6d3" providerId="ADAL" clId="{559FEE36-4688-4348-8646-66FD9C0436D3}" dt="2023-08-24T17:03:29.479" v="1278" actId="1076"/>
          <ac:spMkLst>
            <pc:docMk/>
            <pc:sldMk cId="4240668934" sldId="990"/>
            <ac:spMk id="94" creationId="{F68D7B0E-953F-47F7-A78A-26905B301D88}"/>
          </ac:spMkLst>
        </pc:spChg>
        <pc:grpChg chg="mod">
          <ac:chgData name="Webb, Simon" userId="0917777a-1246-4cc0-8b85-6e78a271e6d3" providerId="ADAL" clId="{559FEE36-4688-4348-8646-66FD9C0436D3}" dt="2023-08-24T17:03:05.096" v="1274" actId="14100"/>
          <ac:grpSpMkLst>
            <pc:docMk/>
            <pc:sldMk cId="4240668934" sldId="990"/>
            <ac:grpSpMk id="56" creationId="{BB2BF93A-C5F1-4E4E-9DF8-3E1C68DF706D}"/>
          </ac:grpSpMkLst>
        </pc:grpChg>
        <pc:grpChg chg="del">
          <ac:chgData name="Webb, Simon" userId="0917777a-1246-4cc0-8b85-6e78a271e6d3" providerId="ADAL" clId="{559FEE36-4688-4348-8646-66FD9C0436D3}" dt="2023-08-24T17:02:29.978" v="1269" actId="478"/>
          <ac:grpSpMkLst>
            <pc:docMk/>
            <pc:sldMk cId="4240668934" sldId="990"/>
            <ac:grpSpMk id="68" creationId="{6B02BB56-F196-48F2-8231-F2AB101E3790}"/>
          </ac:grpSpMkLst>
        </pc:grpChg>
        <pc:grpChg chg="del">
          <ac:chgData name="Webb, Simon" userId="0917777a-1246-4cc0-8b85-6e78a271e6d3" providerId="ADAL" clId="{559FEE36-4688-4348-8646-66FD9C0436D3}" dt="2023-08-24T17:02:29.978" v="1269" actId="478"/>
          <ac:grpSpMkLst>
            <pc:docMk/>
            <pc:sldMk cId="4240668934" sldId="990"/>
            <ac:grpSpMk id="79" creationId="{4C5CA755-7FF3-4290-BB4B-2A0D0688B32E}"/>
          </ac:grpSpMkLst>
        </pc:grpChg>
        <pc:picChg chg="add mod">
          <ac:chgData name="Webb, Simon" userId="0917777a-1246-4cc0-8b85-6e78a271e6d3" providerId="ADAL" clId="{559FEE36-4688-4348-8646-66FD9C0436D3}" dt="2023-08-24T18:32:06.578" v="1363" actId="1076"/>
          <ac:picMkLst>
            <pc:docMk/>
            <pc:sldMk cId="4240668934" sldId="990"/>
            <ac:picMk id="5" creationId="{FCFACF59-B4E4-6600-CDDC-69296F59EAC8}"/>
          </ac:picMkLst>
        </pc:picChg>
        <pc:picChg chg="mod">
          <ac:chgData name="Webb, Simon" userId="0917777a-1246-4cc0-8b85-6e78a271e6d3" providerId="ADAL" clId="{559FEE36-4688-4348-8646-66FD9C0436D3}" dt="2023-08-24T17:02:51.880" v="1271" actId="1076"/>
          <ac:picMkLst>
            <pc:docMk/>
            <pc:sldMk cId="4240668934" sldId="990"/>
            <ac:picMk id="67" creationId="{424469D9-A965-4351-BD69-737356DD61C0}"/>
          </ac:picMkLst>
        </pc:picChg>
        <pc:picChg chg="mod">
          <ac:chgData name="Webb, Simon" userId="0917777a-1246-4cc0-8b85-6e78a271e6d3" providerId="ADAL" clId="{559FEE36-4688-4348-8646-66FD9C0436D3}" dt="2023-08-24T17:03:25.953" v="1277" actId="1076"/>
          <ac:picMkLst>
            <pc:docMk/>
            <pc:sldMk cId="4240668934" sldId="990"/>
            <ac:picMk id="95" creationId="{557153AB-63E8-4749-8B2A-06E4316461CE}"/>
          </ac:picMkLst>
        </pc:picChg>
        <pc:picChg chg="del mod">
          <ac:chgData name="Webb, Simon" userId="0917777a-1246-4cc0-8b85-6e78a271e6d3" providerId="ADAL" clId="{559FEE36-4688-4348-8646-66FD9C0436D3}" dt="2023-08-24T18:29:49.532" v="1355" actId="478"/>
          <ac:picMkLst>
            <pc:docMk/>
            <pc:sldMk cId="4240668934" sldId="990"/>
            <ac:picMk id="127" creationId="{6AA9137D-9A90-4000-92C8-00179CB11B5F}"/>
          </ac:picMkLst>
        </pc:picChg>
        <pc:cxnChg chg="mod">
          <ac:chgData name="Webb, Simon" userId="0917777a-1246-4cc0-8b85-6e78a271e6d3" providerId="ADAL" clId="{559FEE36-4688-4348-8646-66FD9C0436D3}" dt="2023-08-24T17:03:10.499" v="1275" actId="14100"/>
          <ac:cxnSpMkLst>
            <pc:docMk/>
            <pc:sldMk cId="4240668934" sldId="990"/>
            <ac:cxnSpMk id="57" creationId="{D9C0C50A-613A-476C-9B06-E923059E4981}"/>
          </ac:cxnSpMkLst>
        </pc:cxnChg>
      </pc:sldChg>
      <pc:sldChg chg="modSp mod">
        <pc:chgData name="Webb, Simon" userId="0917777a-1246-4cc0-8b85-6e78a271e6d3" providerId="ADAL" clId="{559FEE36-4688-4348-8646-66FD9C0436D3}" dt="2023-08-30T18:26:47.634" v="1419" actId="3064"/>
        <pc:sldMkLst>
          <pc:docMk/>
          <pc:sldMk cId="3089372812" sldId="991"/>
        </pc:sldMkLst>
        <pc:spChg chg="mod">
          <ac:chgData name="Webb, Simon" userId="0917777a-1246-4cc0-8b85-6e78a271e6d3" providerId="ADAL" clId="{559FEE36-4688-4348-8646-66FD9C0436D3}" dt="2023-08-30T18:26:47.634" v="1419" actId="3064"/>
          <ac:spMkLst>
            <pc:docMk/>
            <pc:sldMk cId="3089372812" sldId="991"/>
            <ac:spMk id="3" creationId="{EFBAD946-3E0D-16C1-99FB-F0E840CEA8CE}"/>
          </ac:spMkLst>
        </pc:spChg>
        <pc:spChg chg="mod">
          <ac:chgData name="Webb, Simon" userId="0917777a-1246-4cc0-8b85-6e78a271e6d3" providerId="ADAL" clId="{559FEE36-4688-4348-8646-66FD9C0436D3}" dt="2023-08-24T17:08:33.908" v="1319" actId="20577"/>
          <ac:spMkLst>
            <pc:docMk/>
            <pc:sldMk cId="3089372812" sldId="991"/>
            <ac:spMk id="9" creationId="{86E581B2-BCCC-4D5E-9C6F-84CC8EB1840C}"/>
          </ac:spMkLst>
        </pc:spChg>
        <pc:graphicFrameChg chg="mod modGraphic">
          <ac:chgData name="Webb, Simon" userId="0917777a-1246-4cc0-8b85-6e78a271e6d3" providerId="ADAL" clId="{559FEE36-4688-4348-8646-66FD9C0436D3}" dt="2023-08-24T17:10:09.880" v="1328" actId="20577"/>
          <ac:graphicFrameMkLst>
            <pc:docMk/>
            <pc:sldMk cId="3089372812" sldId="991"/>
            <ac:graphicFrameMk id="5" creationId="{98C72A29-1331-C6BA-8CA3-C43D3C9B39FE}"/>
          </ac:graphicFrameMkLst>
        </pc:graphicFrameChg>
      </pc:sldChg>
      <pc:sldChg chg="modSp new del mod">
        <pc:chgData name="Webb, Simon" userId="0917777a-1246-4cc0-8b85-6e78a271e6d3" providerId="ADAL" clId="{559FEE36-4688-4348-8646-66FD9C0436D3}" dt="2023-08-24T13:55:58.558" v="1067" actId="2696"/>
        <pc:sldMkLst>
          <pc:docMk/>
          <pc:sldMk cId="3983865672" sldId="1004"/>
        </pc:sldMkLst>
        <pc:spChg chg="mod">
          <ac:chgData name="Webb, Simon" userId="0917777a-1246-4cc0-8b85-6e78a271e6d3" providerId="ADAL" clId="{559FEE36-4688-4348-8646-66FD9C0436D3}" dt="2023-08-24T13:54:04.439" v="991" actId="20577"/>
          <ac:spMkLst>
            <pc:docMk/>
            <pc:sldMk cId="3983865672" sldId="1004"/>
            <ac:spMk id="2" creationId="{0230B6E6-B21E-6B1D-D657-CF30DAF09D82}"/>
          </ac:spMkLst>
        </pc:spChg>
        <pc:spChg chg="mod">
          <ac:chgData name="Webb, Simon" userId="0917777a-1246-4cc0-8b85-6e78a271e6d3" providerId="ADAL" clId="{559FEE36-4688-4348-8646-66FD9C0436D3}" dt="2023-08-24T13:26:47.164" v="64" actId="207"/>
          <ac:spMkLst>
            <pc:docMk/>
            <pc:sldMk cId="3983865672" sldId="1004"/>
            <ac:spMk id="5" creationId="{D75F1E9D-4D89-CE61-F86D-ED5898BE1E1D}"/>
          </ac:spMkLst>
        </pc:spChg>
        <pc:spChg chg="mod">
          <ac:chgData name="Webb, Simon" userId="0917777a-1246-4cc0-8b85-6e78a271e6d3" providerId="ADAL" clId="{559FEE36-4688-4348-8646-66FD9C0436D3}" dt="2023-08-24T13:50:31.549" v="978" actId="20577"/>
          <ac:spMkLst>
            <pc:docMk/>
            <pc:sldMk cId="3983865672" sldId="1004"/>
            <ac:spMk id="6" creationId="{B1297DDC-D5F2-8E88-1D4F-3AB35A0748FD}"/>
          </ac:spMkLst>
        </pc:spChg>
      </pc:sldChg>
      <pc:sldChg chg="addSp delSp modSp add mod setBg">
        <pc:chgData name="Webb, Simon" userId="0917777a-1246-4cc0-8b85-6e78a271e6d3" providerId="ADAL" clId="{559FEE36-4688-4348-8646-66FD9C0436D3}" dt="2023-08-30T18:37:44.326" v="1721" actId="20577"/>
        <pc:sldMkLst>
          <pc:docMk/>
          <pc:sldMk cId="1320246984" sldId="1005"/>
        </pc:sldMkLst>
        <pc:spChg chg="add del mod">
          <ac:chgData name="Webb, Simon" userId="0917777a-1246-4cc0-8b85-6e78a271e6d3" providerId="ADAL" clId="{559FEE36-4688-4348-8646-66FD9C0436D3}" dt="2023-08-24T13:55:39.423" v="1063" actId="478"/>
          <ac:spMkLst>
            <pc:docMk/>
            <pc:sldMk cId="1320246984" sldId="1005"/>
            <ac:spMk id="3" creationId="{64D0A454-64E3-6E56-4E52-CEDE970F1AA7}"/>
          </ac:spMkLst>
        </pc:spChg>
        <pc:spChg chg="del">
          <ac:chgData name="Webb, Simon" userId="0917777a-1246-4cc0-8b85-6e78a271e6d3" providerId="ADAL" clId="{559FEE36-4688-4348-8646-66FD9C0436D3}" dt="2023-08-24T13:55:36.887" v="1062" actId="478"/>
          <ac:spMkLst>
            <pc:docMk/>
            <pc:sldMk cId="1320246984" sldId="1005"/>
            <ac:spMk id="6" creationId="{BD0D6F9E-F2D5-48D1-AF3E-96F42A71A083}"/>
          </ac:spMkLst>
        </pc:spChg>
        <pc:spChg chg="add del mod">
          <ac:chgData name="Webb, Simon" userId="0917777a-1246-4cc0-8b85-6e78a271e6d3" providerId="ADAL" clId="{559FEE36-4688-4348-8646-66FD9C0436D3}" dt="2023-08-24T13:55:44.815" v="1065" actId="478"/>
          <ac:spMkLst>
            <pc:docMk/>
            <pc:sldMk cId="1320246984" sldId="1005"/>
            <ac:spMk id="8" creationId="{32A7A4B7-C0F2-6DED-DF61-D1174E2473A6}"/>
          </ac:spMkLst>
        </pc:spChg>
        <pc:spChg chg="add mod">
          <ac:chgData name="Webb, Simon" userId="0917777a-1246-4cc0-8b85-6e78a271e6d3" providerId="ADAL" clId="{559FEE36-4688-4348-8646-66FD9C0436D3}" dt="2023-08-24T13:55:55.126" v="1066"/>
          <ac:spMkLst>
            <pc:docMk/>
            <pc:sldMk cId="1320246984" sldId="1005"/>
            <ac:spMk id="9" creationId="{BAE9C8BF-70BD-EEAD-64EB-4618EF3A3B76}"/>
          </ac:spMkLst>
        </pc:spChg>
        <pc:spChg chg="del">
          <ac:chgData name="Webb, Simon" userId="0917777a-1246-4cc0-8b85-6e78a271e6d3" providerId="ADAL" clId="{559FEE36-4688-4348-8646-66FD9C0436D3}" dt="2023-08-24T13:55:34.118" v="1060" actId="478"/>
          <ac:spMkLst>
            <pc:docMk/>
            <pc:sldMk cId="1320246984" sldId="1005"/>
            <ac:spMk id="10" creationId="{29DA7095-6588-48B3-B7F5-12D94343A419}"/>
          </ac:spMkLst>
        </pc:spChg>
        <pc:spChg chg="mod">
          <ac:chgData name="Webb, Simon" userId="0917777a-1246-4cc0-8b85-6e78a271e6d3" providerId="ADAL" clId="{559FEE36-4688-4348-8646-66FD9C0436D3}" dt="2023-08-24T13:55:32.076" v="1059" actId="20577"/>
          <ac:spMkLst>
            <pc:docMk/>
            <pc:sldMk cId="1320246984" sldId="1005"/>
            <ac:spMk id="11" creationId="{4FD3CC7C-2D73-48E1-BF9C-CB3DA81434F2}"/>
          </ac:spMkLst>
        </pc:spChg>
        <pc:spChg chg="del">
          <ac:chgData name="Webb, Simon" userId="0917777a-1246-4cc0-8b85-6e78a271e6d3" providerId="ADAL" clId="{559FEE36-4688-4348-8646-66FD9C0436D3}" dt="2023-08-24T13:55:35.540" v="1061" actId="478"/>
          <ac:spMkLst>
            <pc:docMk/>
            <pc:sldMk cId="1320246984" sldId="1005"/>
            <ac:spMk id="12" creationId="{5CE97741-B487-466A-8DFD-5688AB4BBB12}"/>
          </ac:spMkLst>
        </pc:spChg>
        <pc:spChg chg="del">
          <ac:chgData name="Webb, Simon" userId="0917777a-1246-4cc0-8b85-6e78a271e6d3" providerId="ADAL" clId="{559FEE36-4688-4348-8646-66FD9C0436D3}" dt="2023-08-24T13:55:42.426" v="1064" actId="478"/>
          <ac:spMkLst>
            <pc:docMk/>
            <pc:sldMk cId="1320246984" sldId="1005"/>
            <ac:spMk id="13" creationId="{C057AC8F-5248-4BEF-ADF7-DF7AEFE74B13}"/>
          </ac:spMkLst>
        </pc:spChg>
        <pc:spChg chg="add mod">
          <ac:chgData name="Webb, Simon" userId="0917777a-1246-4cc0-8b85-6e78a271e6d3" providerId="ADAL" clId="{559FEE36-4688-4348-8646-66FD9C0436D3}" dt="2023-08-24T13:55:55.126" v="1066"/>
          <ac:spMkLst>
            <pc:docMk/>
            <pc:sldMk cId="1320246984" sldId="1005"/>
            <ac:spMk id="14" creationId="{D6A1AC3F-5F37-6D33-BC55-677A9B68E63C}"/>
          </ac:spMkLst>
        </pc:spChg>
        <pc:spChg chg="add mod">
          <ac:chgData name="Webb, Simon" userId="0917777a-1246-4cc0-8b85-6e78a271e6d3" providerId="ADAL" clId="{559FEE36-4688-4348-8646-66FD9C0436D3}" dt="2023-08-30T18:37:44.326" v="1721" actId="20577"/>
          <ac:spMkLst>
            <pc:docMk/>
            <pc:sldMk cId="1320246984" sldId="1005"/>
            <ac:spMk id="15" creationId="{F2DDDB75-CD85-2E6A-FB53-66EBE82A8581}"/>
          </ac:spMkLst>
        </pc:spChg>
      </pc:sldChg>
      <pc:sldChg chg="modSp mod">
        <pc:chgData name="Webb, Simon" userId="0917777a-1246-4cc0-8b85-6e78a271e6d3" providerId="ADAL" clId="{559FEE36-4688-4348-8646-66FD9C0436D3}" dt="2023-08-30T21:08:22.718" v="1760" actId="20577"/>
        <pc:sldMkLst>
          <pc:docMk/>
          <pc:sldMk cId="1634137458" sldId="1006"/>
        </pc:sldMkLst>
        <pc:spChg chg="mod">
          <ac:chgData name="Webb, Simon" userId="0917777a-1246-4cc0-8b85-6e78a271e6d3" providerId="ADAL" clId="{559FEE36-4688-4348-8646-66FD9C0436D3}" dt="2023-08-30T21:08:22.718" v="1760" actId="20577"/>
          <ac:spMkLst>
            <pc:docMk/>
            <pc:sldMk cId="1634137458" sldId="1006"/>
            <ac:spMk id="12" creationId="{5CE97741-B487-466A-8DFD-5688AB4BBB12}"/>
          </ac:spMkLst>
        </pc:spChg>
      </pc:sldChg>
      <pc:sldMasterChg chg="modSldLayout">
        <pc:chgData name="Webb, Simon" userId="0917777a-1246-4cc0-8b85-6e78a271e6d3" providerId="ADAL" clId="{559FEE36-4688-4348-8646-66FD9C0436D3}" dt="2023-08-24T13:55:10.435" v="1057"/>
        <pc:sldMasterMkLst>
          <pc:docMk/>
          <pc:sldMasterMk cId="892377770" sldId="2147483737"/>
        </pc:sldMasterMkLst>
        <pc:sldLayoutChg chg="addSp delSp modSp mod">
          <pc:chgData name="Webb, Simon" userId="0917777a-1246-4cc0-8b85-6e78a271e6d3" providerId="ADAL" clId="{559FEE36-4688-4348-8646-66FD9C0436D3}" dt="2023-08-24T13:55:06.254" v="1055"/>
          <pc:sldLayoutMkLst>
            <pc:docMk/>
            <pc:sldMasterMk cId="892377770" sldId="2147483737"/>
            <pc:sldLayoutMk cId="1125329935" sldId="2147483671"/>
          </pc:sldLayoutMkLst>
          <pc:spChg chg="add mod">
            <ac:chgData name="Webb, Simon" userId="0917777a-1246-4cc0-8b85-6e78a271e6d3" providerId="ADAL" clId="{559FEE36-4688-4348-8646-66FD9C0436D3}" dt="2023-08-24T13:55:06.254" v="1055"/>
            <ac:spMkLst>
              <pc:docMk/>
              <pc:sldMasterMk cId="892377770" sldId="2147483737"/>
              <pc:sldLayoutMk cId="1125329935" sldId="2147483671"/>
              <ac:spMk id="2" creationId="{3DE41A8D-BD7E-D4C1-4435-78129A90C8E2}"/>
            </ac:spMkLst>
          </pc:spChg>
          <pc:spChg chg="del">
            <ac:chgData name="Webb, Simon" userId="0917777a-1246-4cc0-8b85-6e78a271e6d3" providerId="ADAL" clId="{559FEE36-4688-4348-8646-66FD9C0436D3}" dt="2023-08-24T13:55:06.071" v="1054" actId="478"/>
            <ac:spMkLst>
              <pc:docMk/>
              <pc:sldMasterMk cId="892377770" sldId="2147483737"/>
              <pc:sldLayoutMk cId="1125329935" sldId="2147483671"/>
              <ac:spMk id="13" creationId="{00000000-0000-0000-0000-000000000000}"/>
            </ac:spMkLst>
          </pc:spChg>
        </pc:sldLayoutChg>
        <pc:sldLayoutChg chg="addSp delSp modSp mod">
          <pc:chgData name="Webb, Simon" userId="0917777a-1246-4cc0-8b85-6e78a271e6d3" providerId="ADAL" clId="{559FEE36-4688-4348-8646-66FD9C0436D3}" dt="2023-08-24T13:55:10.435" v="1057"/>
          <pc:sldLayoutMkLst>
            <pc:docMk/>
            <pc:sldMasterMk cId="892377770" sldId="2147483737"/>
            <pc:sldLayoutMk cId="3561740359" sldId="2147483679"/>
          </pc:sldLayoutMkLst>
          <pc:spChg chg="add mod">
            <ac:chgData name="Webb, Simon" userId="0917777a-1246-4cc0-8b85-6e78a271e6d3" providerId="ADAL" clId="{559FEE36-4688-4348-8646-66FD9C0436D3}" dt="2023-08-24T13:55:10.435" v="1057"/>
            <ac:spMkLst>
              <pc:docMk/>
              <pc:sldMasterMk cId="892377770" sldId="2147483737"/>
              <pc:sldLayoutMk cId="3561740359" sldId="2147483679"/>
              <ac:spMk id="2" creationId="{9DED8112-B5DD-DD76-9290-21E3D2737133}"/>
            </ac:spMkLst>
          </pc:spChg>
          <pc:spChg chg="del">
            <ac:chgData name="Webb, Simon" userId="0917777a-1246-4cc0-8b85-6e78a271e6d3" providerId="ADAL" clId="{559FEE36-4688-4348-8646-66FD9C0436D3}" dt="2023-08-24T13:55:10.255" v="1056" actId="478"/>
            <ac:spMkLst>
              <pc:docMk/>
              <pc:sldMasterMk cId="892377770" sldId="2147483737"/>
              <pc:sldLayoutMk cId="3561740359" sldId="2147483679"/>
              <ac:spMk id="13" creationId="{00000000-0000-0000-0000-000000000000}"/>
            </ac:spMkLst>
          </pc:spChg>
        </pc:sldLayoutChg>
        <pc:sldLayoutChg chg="addSp delSp modSp mod">
          <pc:chgData name="Webb, Simon" userId="0917777a-1246-4cc0-8b85-6e78a271e6d3" providerId="ADAL" clId="{559FEE36-4688-4348-8646-66FD9C0436D3}" dt="2023-08-24T13:55:01.798" v="1053"/>
          <pc:sldLayoutMkLst>
            <pc:docMk/>
            <pc:sldMasterMk cId="892377770" sldId="2147483737"/>
            <pc:sldLayoutMk cId="1625878538" sldId="2147483693"/>
          </pc:sldLayoutMkLst>
          <pc:spChg chg="add mod">
            <ac:chgData name="Webb, Simon" userId="0917777a-1246-4cc0-8b85-6e78a271e6d3" providerId="ADAL" clId="{559FEE36-4688-4348-8646-66FD9C0436D3}" dt="2023-08-24T13:55:01.798" v="1053"/>
            <ac:spMkLst>
              <pc:docMk/>
              <pc:sldMasterMk cId="892377770" sldId="2147483737"/>
              <pc:sldLayoutMk cId="1625878538" sldId="2147483693"/>
              <ac:spMk id="2" creationId="{033C14A3-0B57-9B61-0D10-B9242B93C0D5}"/>
            </ac:spMkLst>
          </pc:spChg>
          <pc:spChg chg="del">
            <ac:chgData name="Webb, Simon" userId="0917777a-1246-4cc0-8b85-6e78a271e6d3" providerId="ADAL" clId="{559FEE36-4688-4348-8646-66FD9C0436D3}" dt="2023-08-24T13:55:01.488" v="1052" actId="478"/>
            <ac:spMkLst>
              <pc:docMk/>
              <pc:sldMasterMk cId="892377770" sldId="2147483737"/>
              <pc:sldLayoutMk cId="1625878538" sldId="2147483693"/>
              <ac:spMk id="13" creationId="{00000000-0000-0000-0000-000000000000}"/>
            </ac:spMkLst>
          </pc:spChg>
        </pc:sldLayoutChg>
        <pc:sldLayoutChg chg="modSp mod">
          <pc:chgData name="Webb, Simon" userId="0917777a-1246-4cc0-8b85-6e78a271e6d3" providerId="ADAL" clId="{559FEE36-4688-4348-8646-66FD9C0436D3}" dt="2023-08-24T13:54:49.473" v="1049" actId="20577"/>
          <pc:sldLayoutMkLst>
            <pc:docMk/>
            <pc:sldMasterMk cId="892377770" sldId="2147483737"/>
            <pc:sldLayoutMk cId="2228125840" sldId="2147483768"/>
          </pc:sldLayoutMkLst>
          <pc:spChg chg="mod">
            <ac:chgData name="Webb, Simon" userId="0917777a-1246-4cc0-8b85-6e78a271e6d3" providerId="ADAL" clId="{559FEE36-4688-4348-8646-66FD9C0436D3}" dt="2023-08-24T13:54:49.473" v="1049" actId="20577"/>
            <ac:spMkLst>
              <pc:docMk/>
              <pc:sldMasterMk cId="892377770" sldId="2147483737"/>
              <pc:sldLayoutMk cId="2228125840" sldId="2147483768"/>
              <ac:spMk id="13" creationId="{00000000-0000-0000-0000-000000000000}"/>
            </ac:spMkLst>
          </pc:spChg>
        </pc:sldLayoutChg>
        <pc:sldLayoutChg chg="addSp delSp modSp mod">
          <pc:chgData name="Webb, Simon" userId="0917777a-1246-4cc0-8b85-6e78a271e6d3" providerId="ADAL" clId="{559FEE36-4688-4348-8646-66FD9C0436D3}" dt="2023-08-24T13:54:57.205" v="1051"/>
          <pc:sldLayoutMkLst>
            <pc:docMk/>
            <pc:sldMasterMk cId="892377770" sldId="2147483737"/>
            <pc:sldLayoutMk cId="845551746" sldId="2147483769"/>
          </pc:sldLayoutMkLst>
          <pc:spChg chg="add mod">
            <ac:chgData name="Webb, Simon" userId="0917777a-1246-4cc0-8b85-6e78a271e6d3" providerId="ADAL" clId="{559FEE36-4688-4348-8646-66FD9C0436D3}" dt="2023-08-24T13:54:57.205" v="1051"/>
            <ac:spMkLst>
              <pc:docMk/>
              <pc:sldMasterMk cId="892377770" sldId="2147483737"/>
              <pc:sldLayoutMk cId="845551746" sldId="2147483769"/>
              <ac:spMk id="2" creationId="{ABDEC9D9-64B8-4C12-E7BF-A2BD2B6B478E}"/>
            </ac:spMkLst>
          </pc:spChg>
          <pc:spChg chg="del">
            <ac:chgData name="Webb, Simon" userId="0917777a-1246-4cc0-8b85-6e78a271e6d3" providerId="ADAL" clId="{559FEE36-4688-4348-8646-66FD9C0436D3}" dt="2023-08-24T13:54:56.760" v="1050" actId="478"/>
            <ac:spMkLst>
              <pc:docMk/>
              <pc:sldMasterMk cId="892377770" sldId="2147483737"/>
              <pc:sldLayoutMk cId="845551746" sldId="2147483769"/>
              <ac:spMk id="13" creationId="{00000000-0000-0000-0000-000000000000}"/>
            </ac:spMkLst>
          </pc:spChg>
        </pc:sldLayoutChg>
      </pc:sldMasterChg>
    </pc:docChg>
  </pc:docChgLst>
  <pc:docChgLst>
    <pc:chgData name="Bjelakovic, Ivana" userId="799db393-5056-43a0-b991-20cd928cf62c" providerId="ADAL" clId="{8E35F2CC-C7C0-4FB9-BBC2-8EC6DFDBCD38}"/>
    <pc:docChg chg="custSel modSld">
      <pc:chgData name="Bjelakovic, Ivana" userId="799db393-5056-43a0-b991-20cd928cf62c" providerId="ADAL" clId="{8E35F2CC-C7C0-4FB9-BBC2-8EC6DFDBCD38}" dt="2023-04-03T15:00:38.663" v="9" actId="1076"/>
      <pc:docMkLst>
        <pc:docMk/>
      </pc:docMkLst>
      <pc:sldChg chg="addSp delSp modSp mod">
        <pc:chgData name="Bjelakovic, Ivana" userId="799db393-5056-43a0-b991-20cd928cf62c" providerId="ADAL" clId="{8E35F2CC-C7C0-4FB9-BBC2-8EC6DFDBCD38}" dt="2023-04-03T15:00:38.663" v="9" actId="1076"/>
        <pc:sldMkLst>
          <pc:docMk/>
          <pc:sldMk cId="1004302612" sldId="969"/>
        </pc:sldMkLst>
        <pc:graphicFrameChg chg="add mod">
          <ac:chgData name="Bjelakovic, Ivana" userId="799db393-5056-43a0-b991-20cd928cf62c" providerId="ADAL" clId="{8E35F2CC-C7C0-4FB9-BBC2-8EC6DFDBCD38}" dt="2023-04-03T15:00:38.663" v="9" actId="1076"/>
          <ac:graphicFrameMkLst>
            <pc:docMk/>
            <pc:sldMk cId="1004302612" sldId="969"/>
            <ac:graphicFrameMk id="9" creationId="{BB611D4B-85CE-47B9-AAD5-86E4087E7044}"/>
          </ac:graphicFrameMkLst>
        </pc:graphicFrameChg>
        <pc:graphicFrameChg chg="del">
          <ac:chgData name="Bjelakovic, Ivana" userId="799db393-5056-43a0-b991-20cd928cf62c" providerId="ADAL" clId="{8E35F2CC-C7C0-4FB9-BBC2-8EC6DFDBCD38}" dt="2023-04-03T15:00:17.904" v="0" actId="478"/>
          <ac:graphicFrameMkLst>
            <pc:docMk/>
            <pc:sldMk cId="1004302612" sldId="969"/>
            <ac:graphicFrameMk id="10" creationId="{BB611D4B-85CE-47B9-AAD5-86E4087E7044}"/>
          </ac:graphicFrameMkLst>
        </pc:graphicFrameChg>
      </pc:sldChg>
    </pc:docChg>
  </pc:docChgLst>
  <pc:docChgLst>
    <pc:chgData name="Bjelakovic, Ivana" userId="799db393-5056-43a0-b991-20cd928cf62c" providerId="ADAL" clId="{CB1E9134-7785-4BBB-B110-8B12B0418B2F}"/>
    <pc:docChg chg="undo redo custSel addSld delSld modSld sldOrd">
      <pc:chgData name="Bjelakovic, Ivana" userId="799db393-5056-43a0-b991-20cd928cf62c" providerId="ADAL" clId="{CB1E9134-7785-4BBB-B110-8B12B0418B2F}" dt="2023-08-23T19:03:42.996" v="4648" actId="1076"/>
      <pc:docMkLst>
        <pc:docMk/>
      </pc:docMkLst>
      <pc:sldChg chg="modSp mod">
        <pc:chgData name="Bjelakovic, Ivana" userId="799db393-5056-43a0-b991-20cd928cf62c" providerId="ADAL" clId="{CB1E9134-7785-4BBB-B110-8B12B0418B2F}" dt="2023-08-23T16:20:43.061" v="4081"/>
        <pc:sldMkLst>
          <pc:docMk/>
          <pc:sldMk cId="2437718834" sldId="281"/>
        </pc:sldMkLst>
        <pc:spChg chg="mod">
          <ac:chgData name="Bjelakovic, Ivana" userId="799db393-5056-43a0-b991-20cd928cf62c" providerId="ADAL" clId="{CB1E9134-7785-4BBB-B110-8B12B0418B2F}" dt="2023-08-23T16:20:43.061" v="4081"/>
          <ac:spMkLst>
            <pc:docMk/>
            <pc:sldMk cId="2437718834" sldId="281"/>
            <ac:spMk id="11" creationId="{5E121727-E4C0-48C8-8C00-D596F0272495}"/>
          </ac:spMkLst>
        </pc:spChg>
      </pc:sldChg>
      <pc:sldChg chg="addSp delSp modSp mod modNotesTx">
        <pc:chgData name="Bjelakovic, Ivana" userId="799db393-5056-43a0-b991-20cd928cf62c" providerId="ADAL" clId="{CB1E9134-7785-4BBB-B110-8B12B0418B2F}" dt="2023-07-26T15:18:12.612" v="107"/>
        <pc:sldMkLst>
          <pc:docMk/>
          <pc:sldMk cId="464196902" sldId="282"/>
        </pc:sldMkLst>
        <pc:spChg chg="mod">
          <ac:chgData name="Bjelakovic, Ivana" userId="799db393-5056-43a0-b991-20cd928cf62c" providerId="ADAL" clId="{CB1E9134-7785-4BBB-B110-8B12B0418B2F}" dt="2023-07-26T15:12:27.328" v="41" actId="20577"/>
          <ac:spMkLst>
            <pc:docMk/>
            <pc:sldMk cId="464196902" sldId="282"/>
            <ac:spMk id="8" creationId="{73DAB81B-E7F7-4B4F-9520-5B6D640B0A1B}"/>
          </ac:spMkLst>
        </pc:spChg>
        <pc:picChg chg="add mod">
          <ac:chgData name="Bjelakovic, Ivana" userId="799db393-5056-43a0-b991-20cd928cf62c" providerId="ADAL" clId="{CB1E9134-7785-4BBB-B110-8B12B0418B2F}" dt="2023-07-26T15:17:22.300" v="57" actId="167"/>
          <ac:picMkLst>
            <pc:docMk/>
            <pc:sldMk cId="464196902" sldId="282"/>
            <ac:picMk id="2" creationId="{4BF583B0-4CD7-2D0B-0E77-319BC90BF536}"/>
          </ac:picMkLst>
        </pc:picChg>
        <pc:picChg chg="del">
          <ac:chgData name="Bjelakovic, Ivana" userId="799db393-5056-43a0-b991-20cd928cf62c" providerId="ADAL" clId="{CB1E9134-7785-4BBB-B110-8B12B0418B2F}" dt="2023-07-26T15:16:21.758" v="43" actId="478"/>
          <ac:picMkLst>
            <pc:docMk/>
            <pc:sldMk cId="464196902" sldId="282"/>
            <ac:picMk id="1026" creationId="{84CA38E4-8715-440D-AD51-278F2DFDD77C}"/>
          </ac:picMkLst>
        </pc:picChg>
      </pc:sldChg>
      <pc:sldChg chg="modSp mod">
        <pc:chgData name="Bjelakovic, Ivana" userId="799db393-5056-43a0-b991-20cd928cf62c" providerId="ADAL" clId="{CB1E9134-7785-4BBB-B110-8B12B0418B2F}" dt="2023-08-23T19:01:04.166" v="4643" actId="20577"/>
        <pc:sldMkLst>
          <pc:docMk/>
          <pc:sldMk cId="408524837" sldId="356"/>
        </pc:sldMkLst>
        <pc:spChg chg="mod">
          <ac:chgData name="Bjelakovic, Ivana" userId="799db393-5056-43a0-b991-20cd928cf62c" providerId="ADAL" clId="{CB1E9134-7785-4BBB-B110-8B12B0418B2F}" dt="2023-08-08T19:57:43.569" v="1057" actId="1076"/>
          <ac:spMkLst>
            <pc:docMk/>
            <pc:sldMk cId="408524837" sldId="356"/>
            <ac:spMk id="6" creationId="{BD0D6F9E-F2D5-48D1-AF3E-96F42A71A083}"/>
          </ac:spMkLst>
        </pc:spChg>
        <pc:spChg chg="mod">
          <ac:chgData name="Bjelakovic, Ivana" userId="799db393-5056-43a0-b991-20cd928cf62c" providerId="ADAL" clId="{CB1E9134-7785-4BBB-B110-8B12B0418B2F}" dt="2023-07-26T15:19:07.652" v="141" actId="1076"/>
          <ac:spMkLst>
            <pc:docMk/>
            <pc:sldMk cId="408524837" sldId="356"/>
            <ac:spMk id="7" creationId="{462689F4-3129-4D92-AC70-5CEEDB726DC5}"/>
          </ac:spMkLst>
        </pc:spChg>
        <pc:spChg chg="mod">
          <ac:chgData name="Bjelakovic, Ivana" userId="799db393-5056-43a0-b991-20cd928cf62c" providerId="ADAL" clId="{CB1E9134-7785-4BBB-B110-8B12B0418B2F}" dt="2023-08-23T18:43:46.782" v="4630" actId="1076"/>
          <ac:spMkLst>
            <pc:docMk/>
            <pc:sldMk cId="408524837" sldId="356"/>
            <ac:spMk id="10" creationId="{29DA7095-6588-48B3-B7F5-12D94343A419}"/>
          </ac:spMkLst>
        </pc:spChg>
        <pc:spChg chg="mod">
          <ac:chgData name="Bjelakovic, Ivana" userId="799db393-5056-43a0-b991-20cd928cf62c" providerId="ADAL" clId="{CB1E9134-7785-4BBB-B110-8B12B0418B2F}" dt="2023-08-23T19:01:04.166" v="4643" actId="20577"/>
          <ac:spMkLst>
            <pc:docMk/>
            <pc:sldMk cId="408524837" sldId="356"/>
            <ac:spMk id="11" creationId="{4FD3CC7C-2D73-48E1-BF9C-CB3DA81434F2}"/>
          </ac:spMkLst>
        </pc:spChg>
        <pc:spChg chg="mod">
          <ac:chgData name="Bjelakovic, Ivana" userId="799db393-5056-43a0-b991-20cd928cf62c" providerId="ADAL" clId="{CB1E9134-7785-4BBB-B110-8B12B0418B2F}" dt="2023-08-23T18:41:58.144" v="4618" actId="255"/>
          <ac:spMkLst>
            <pc:docMk/>
            <pc:sldMk cId="408524837" sldId="356"/>
            <ac:spMk id="12" creationId="{5CE97741-B487-466A-8DFD-5688AB4BBB12}"/>
          </ac:spMkLst>
        </pc:spChg>
      </pc:sldChg>
      <pc:sldChg chg="addSp delSp modSp mod">
        <pc:chgData name="Bjelakovic, Ivana" userId="799db393-5056-43a0-b991-20cd928cf62c" providerId="ADAL" clId="{CB1E9134-7785-4BBB-B110-8B12B0418B2F}" dt="2023-07-26T15:22:32.794" v="365"/>
        <pc:sldMkLst>
          <pc:docMk/>
          <pc:sldMk cId="4012149183" sldId="379"/>
        </pc:sldMkLst>
        <pc:spChg chg="add del mod">
          <ac:chgData name="Bjelakovic, Ivana" userId="799db393-5056-43a0-b991-20cd928cf62c" providerId="ADAL" clId="{CB1E9134-7785-4BBB-B110-8B12B0418B2F}" dt="2023-07-26T15:22:32.560" v="364" actId="478"/>
          <ac:spMkLst>
            <pc:docMk/>
            <pc:sldMk cId="4012149183" sldId="379"/>
            <ac:spMk id="2" creationId="{9C84F3F1-011F-1E25-EE42-50B52F1EAE43}"/>
          </ac:spMkLst>
        </pc:spChg>
        <pc:spChg chg="del">
          <ac:chgData name="Bjelakovic, Ivana" userId="799db393-5056-43a0-b991-20cd928cf62c" providerId="ADAL" clId="{CB1E9134-7785-4BBB-B110-8B12B0418B2F}" dt="2023-07-26T15:19:38.047" v="175" actId="478"/>
          <ac:spMkLst>
            <pc:docMk/>
            <pc:sldMk cId="4012149183" sldId="379"/>
            <ac:spMk id="7" creationId="{763947B6-331A-459A-9BA8-32D30D8C83C1}"/>
          </ac:spMkLst>
        </pc:spChg>
        <pc:spChg chg="add mod">
          <ac:chgData name="Bjelakovic, Ivana" userId="799db393-5056-43a0-b991-20cd928cf62c" providerId="ADAL" clId="{CB1E9134-7785-4BBB-B110-8B12B0418B2F}" dt="2023-07-26T15:22:32.794" v="365"/>
          <ac:spMkLst>
            <pc:docMk/>
            <pc:sldMk cId="4012149183" sldId="379"/>
            <ac:spMk id="8" creationId="{B5F42FA3-5422-4D87-3574-89BC3D156FA6}"/>
          </ac:spMkLst>
        </pc:spChg>
        <pc:spChg chg="mod">
          <ac:chgData name="Bjelakovic, Ivana" userId="799db393-5056-43a0-b991-20cd928cf62c" providerId="ADAL" clId="{CB1E9134-7785-4BBB-B110-8B12B0418B2F}" dt="2023-07-26T15:19:53.145" v="235" actId="20577"/>
          <ac:spMkLst>
            <pc:docMk/>
            <pc:sldMk cId="4012149183" sldId="379"/>
            <ac:spMk id="11" creationId="{EDB343AF-D896-40DC-86CC-3C7BF067F7E9}"/>
          </ac:spMkLst>
        </pc:spChg>
        <pc:picChg chg="mod">
          <ac:chgData name="Bjelakovic, Ivana" userId="799db393-5056-43a0-b991-20cd928cf62c" providerId="ADAL" clId="{CB1E9134-7785-4BBB-B110-8B12B0418B2F}" dt="2023-07-26T15:20:28.442" v="260" actId="1038"/>
          <ac:picMkLst>
            <pc:docMk/>
            <pc:sldMk cId="4012149183" sldId="379"/>
            <ac:picMk id="3" creationId="{91528E25-6493-41DC-A359-8B38E5C04065}"/>
          </ac:picMkLst>
        </pc:picChg>
        <pc:picChg chg="del">
          <ac:chgData name="Bjelakovic, Ivana" userId="799db393-5056-43a0-b991-20cd928cf62c" providerId="ADAL" clId="{CB1E9134-7785-4BBB-B110-8B12B0418B2F}" dt="2023-07-26T15:19:59.037" v="237" actId="478"/>
          <ac:picMkLst>
            <pc:docMk/>
            <pc:sldMk cId="4012149183" sldId="379"/>
            <ac:picMk id="4" creationId="{15918BC2-5CB6-4F81-918C-8C9D5EADD5AF}"/>
          </ac:picMkLst>
        </pc:picChg>
        <pc:picChg chg="add mod ord">
          <ac:chgData name="Bjelakovic, Ivana" userId="799db393-5056-43a0-b991-20cd928cf62c" providerId="ADAL" clId="{CB1E9134-7785-4BBB-B110-8B12B0418B2F}" dt="2023-07-26T15:20:28.442" v="260" actId="1038"/>
          <ac:picMkLst>
            <pc:docMk/>
            <pc:sldMk cId="4012149183" sldId="379"/>
            <ac:picMk id="6" creationId="{F395E844-7DC1-47BF-6207-F8C0526C63B4}"/>
          </ac:picMkLst>
        </pc:picChg>
      </pc:sldChg>
      <pc:sldChg chg="addSp delSp modSp mod">
        <pc:chgData name="Bjelakovic, Ivana" userId="799db393-5056-43a0-b991-20cd928cf62c" providerId="ADAL" clId="{CB1E9134-7785-4BBB-B110-8B12B0418B2F}" dt="2023-07-26T15:24:19.889" v="463"/>
        <pc:sldMkLst>
          <pc:docMk/>
          <pc:sldMk cId="2952538821" sldId="937"/>
        </pc:sldMkLst>
        <pc:spChg chg="add del mod">
          <ac:chgData name="Bjelakovic, Ivana" userId="799db393-5056-43a0-b991-20cd928cf62c" providerId="ADAL" clId="{CB1E9134-7785-4BBB-B110-8B12B0418B2F}" dt="2023-07-26T15:24:19.172" v="462" actId="478"/>
          <ac:spMkLst>
            <pc:docMk/>
            <pc:sldMk cId="2952538821" sldId="937"/>
            <ac:spMk id="3" creationId="{D22A1A3B-9EFC-A7C7-4032-9BA235A5AF60}"/>
          </ac:spMkLst>
        </pc:spChg>
        <pc:spChg chg="add mod">
          <ac:chgData name="Bjelakovic, Ivana" userId="799db393-5056-43a0-b991-20cd928cf62c" providerId="ADAL" clId="{CB1E9134-7785-4BBB-B110-8B12B0418B2F}" dt="2023-07-26T15:24:19.889" v="463"/>
          <ac:spMkLst>
            <pc:docMk/>
            <pc:sldMk cId="2952538821" sldId="937"/>
            <ac:spMk id="5" creationId="{7C1A2F9A-974A-9E59-B1F9-2ADE533B91A9}"/>
          </ac:spMkLst>
        </pc:spChg>
        <pc:spChg chg="add mod">
          <ac:chgData name="Bjelakovic, Ivana" userId="799db393-5056-43a0-b991-20cd928cf62c" providerId="ADAL" clId="{CB1E9134-7785-4BBB-B110-8B12B0418B2F}" dt="2023-07-26T15:24:19.889" v="463"/>
          <ac:spMkLst>
            <pc:docMk/>
            <pc:sldMk cId="2952538821" sldId="937"/>
            <ac:spMk id="6" creationId="{C86D1693-09EF-F7F4-8F17-FAC0C152833C}"/>
          </ac:spMkLst>
        </pc:spChg>
        <pc:spChg chg="del">
          <ac:chgData name="Bjelakovic, Ivana" userId="799db393-5056-43a0-b991-20cd928cf62c" providerId="ADAL" clId="{CB1E9134-7785-4BBB-B110-8B12B0418B2F}" dt="2023-07-26T15:24:14.158" v="461" actId="478"/>
          <ac:spMkLst>
            <pc:docMk/>
            <pc:sldMk cId="2952538821" sldId="937"/>
            <ac:spMk id="8" creationId="{A2CF9351-0D44-4A74-ACA5-975857830121}"/>
          </ac:spMkLst>
        </pc:spChg>
        <pc:spChg chg="del">
          <ac:chgData name="Bjelakovic, Ivana" userId="799db393-5056-43a0-b991-20cd928cf62c" providerId="ADAL" clId="{CB1E9134-7785-4BBB-B110-8B12B0418B2F}" dt="2023-07-26T15:24:11.716" v="460" actId="478"/>
          <ac:spMkLst>
            <pc:docMk/>
            <pc:sldMk cId="2952538821" sldId="937"/>
            <ac:spMk id="9" creationId="{81CF21E4-A6F8-4BE7-A91E-1364247BD438}"/>
          </ac:spMkLst>
        </pc:spChg>
        <pc:spChg chg="mod">
          <ac:chgData name="Bjelakovic, Ivana" userId="799db393-5056-43a0-b991-20cd928cf62c" providerId="ADAL" clId="{CB1E9134-7785-4BBB-B110-8B12B0418B2F}" dt="2023-07-26T15:23:48.685" v="447" actId="20577"/>
          <ac:spMkLst>
            <pc:docMk/>
            <pc:sldMk cId="2952538821" sldId="937"/>
            <ac:spMk id="10" creationId="{811E38B0-A071-48E0-B010-D44277FEB702}"/>
          </ac:spMkLst>
        </pc:spChg>
      </pc:sldChg>
      <pc:sldChg chg="addSp delSp modSp mod">
        <pc:chgData name="Bjelakovic, Ivana" userId="799db393-5056-43a0-b991-20cd928cf62c" providerId="ADAL" clId="{CB1E9134-7785-4BBB-B110-8B12B0418B2F}" dt="2023-08-23T19:01:16.525" v="4644" actId="1076"/>
        <pc:sldMkLst>
          <pc:docMk/>
          <pc:sldMk cId="3783030090" sldId="961"/>
        </pc:sldMkLst>
        <pc:spChg chg="mod">
          <ac:chgData name="Bjelakovic, Ivana" userId="799db393-5056-43a0-b991-20cd928cf62c" providerId="ADAL" clId="{CB1E9134-7785-4BBB-B110-8B12B0418B2F}" dt="2023-08-23T19:01:16.525" v="4644" actId="1076"/>
          <ac:spMkLst>
            <pc:docMk/>
            <pc:sldMk cId="3783030090" sldId="961"/>
            <ac:spMk id="2" creationId="{FB9502ED-3219-4617-8724-FABDA869E312}"/>
          </ac:spMkLst>
        </pc:spChg>
        <pc:spChg chg="mod">
          <ac:chgData name="Bjelakovic, Ivana" userId="799db393-5056-43a0-b991-20cd928cf62c" providerId="ADAL" clId="{CB1E9134-7785-4BBB-B110-8B12B0418B2F}" dt="2023-08-23T15:45:45.587" v="2441" actId="14100"/>
          <ac:spMkLst>
            <pc:docMk/>
            <pc:sldMk cId="3783030090" sldId="961"/>
            <ac:spMk id="3" creationId="{3541514B-EACD-4761-B5A0-879F4B0C7655}"/>
          </ac:spMkLst>
        </pc:spChg>
        <pc:spChg chg="mod">
          <ac:chgData name="Bjelakovic, Ivana" userId="799db393-5056-43a0-b991-20cd928cf62c" providerId="ADAL" clId="{CB1E9134-7785-4BBB-B110-8B12B0418B2F}" dt="2023-07-26T15:21:49.422" v="353" actId="20577"/>
          <ac:spMkLst>
            <pc:docMk/>
            <pc:sldMk cId="3783030090" sldId="961"/>
            <ac:spMk id="5" creationId="{D00AB2A5-BA69-4955-88EA-3BB5F606CC0E}"/>
          </ac:spMkLst>
        </pc:spChg>
        <pc:spChg chg="mod">
          <ac:chgData name="Bjelakovic, Ivana" userId="799db393-5056-43a0-b991-20cd928cf62c" providerId="ADAL" clId="{CB1E9134-7785-4BBB-B110-8B12B0418B2F}" dt="2023-08-23T15:45:59.036" v="2446" actId="20577"/>
          <ac:spMkLst>
            <pc:docMk/>
            <pc:sldMk cId="3783030090" sldId="961"/>
            <ac:spMk id="6" creationId="{F291BD29-56B7-4FDE-BAAE-85F8354E7303}"/>
          </ac:spMkLst>
        </pc:spChg>
        <pc:spChg chg="add del mod">
          <ac:chgData name="Bjelakovic, Ivana" userId="799db393-5056-43a0-b991-20cd928cf62c" providerId="ADAL" clId="{CB1E9134-7785-4BBB-B110-8B12B0418B2F}" dt="2023-07-26T15:22:28.691" v="362" actId="478"/>
          <ac:spMkLst>
            <pc:docMk/>
            <pc:sldMk cId="3783030090" sldId="961"/>
            <ac:spMk id="7" creationId="{044A54E5-701C-035F-BF5C-C18F5A5792E3}"/>
          </ac:spMkLst>
        </pc:spChg>
        <pc:spChg chg="mod">
          <ac:chgData name="Bjelakovic, Ivana" userId="799db393-5056-43a0-b991-20cd928cf62c" providerId="ADAL" clId="{CB1E9134-7785-4BBB-B110-8B12B0418B2F}" dt="2023-07-26T15:21:05.461" v="269" actId="20577"/>
          <ac:spMkLst>
            <pc:docMk/>
            <pc:sldMk cId="3783030090" sldId="961"/>
            <ac:spMk id="8" creationId="{D93C03AC-3DFE-4CB2-BC13-21438F4B7F32}"/>
          </ac:spMkLst>
        </pc:spChg>
        <pc:spChg chg="add mod">
          <ac:chgData name="Bjelakovic, Ivana" userId="799db393-5056-43a0-b991-20cd928cf62c" providerId="ADAL" clId="{CB1E9134-7785-4BBB-B110-8B12B0418B2F}" dt="2023-07-26T15:22:28.980" v="363"/>
          <ac:spMkLst>
            <pc:docMk/>
            <pc:sldMk cId="3783030090" sldId="961"/>
            <ac:spMk id="10" creationId="{8E7FE4DB-C559-C190-359D-59D597EFDB69}"/>
          </ac:spMkLst>
        </pc:spChg>
        <pc:spChg chg="del">
          <ac:chgData name="Bjelakovic, Ivana" userId="799db393-5056-43a0-b991-20cd928cf62c" providerId="ADAL" clId="{CB1E9134-7785-4BBB-B110-8B12B0418B2F}" dt="2023-07-26T15:20:47.779" v="264" actId="478"/>
          <ac:spMkLst>
            <pc:docMk/>
            <pc:sldMk cId="3783030090" sldId="961"/>
            <ac:spMk id="11" creationId="{62590D17-3E9D-4C39-87CE-72B77995A420}"/>
          </ac:spMkLst>
        </pc:spChg>
        <pc:spChg chg="mod">
          <ac:chgData name="Bjelakovic, Ivana" userId="799db393-5056-43a0-b991-20cd928cf62c" providerId="ADAL" clId="{CB1E9134-7785-4BBB-B110-8B12B0418B2F}" dt="2023-08-23T15:50:06.665" v="2470" actId="20577"/>
          <ac:spMkLst>
            <pc:docMk/>
            <pc:sldMk cId="3783030090" sldId="961"/>
            <ac:spMk id="15" creationId="{26566229-813F-4719-A528-47AB31FD57D0}"/>
          </ac:spMkLst>
        </pc:spChg>
        <pc:graphicFrameChg chg="add del mod">
          <ac:chgData name="Bjelakovic, Ivana" userId="799db393-5056-43a0-b991-20cd928cf62c" providerId="ADAL" clId="{CB1E9134-7785-4BBB-B110-8B12B0418B2F}" dt="2023-08-23T15:45:25.693" v="2434" actId="478"/>
          <ac:graphicFrameMkLst>
            <pc:docMk/>
            <pc:sldMk cId="3783030090" sldId="961"/>
            <ac:graphicFrameMk id="7" creationId="{2D58AF2E-A808-4FA5-991F-2BD51391F450}"/>
          </ac:graphicFrameMkLst>
        </pc:graphicFrameChg>
        <pc:graphicFrameChg chg="add del mod">
          <ac:chgData name="Bjelakovic, Ivana" userId="799db393-5056-43a0-b991-20cd928cf62c" providerId="ADAL" clId="{CB1E9134-7785-4BBB-B110-8B12B0418B2F}" dt="2023-08-23T15:45:35.571" v="2438" actId="167"/>
          <ac:graphicFrameMkLst>
            <pc:docMk/>
            <pc:sldMk cId="3783030090" sldId="961"/>
            <ac:graphicFrameMk id="9" creationId="{2D58AF2E-A808-4FA5-991F-2BD51391F450}"/>
          </ac:graphicFrameMkLst>
        </pc:graphicFrameChg>
      </pc:sldChg>
      <pc:sldChg chg="del">
        <pc:chgData name="Bjelakovic, Ivana" userId="799db393-5056-43a0-b991-20cd928cf62c" providerId="ADAL" clId="{CB1E9134-7785-4BBB-B110-8B12B0418B2F}" dt="2023-07-26T15:31:25.274" v="565" actId="47"/>
        <pc:sldMkLst>
          <pc:docMk/>
          <pc:sldMk cId="3053556414" sldId="962"/>
        </pc:sldMkLst>
      </pc:sldChg>
      <pc:sldChg chg="addSp delSp modSp mod ord">
        <pc:chgData name="Bjelakovic, Ivana" userId="799db393-5056-43a0-b991-20cd928cf62c" providerId="ADAL" clId="{CB1E9134-7785-4BBB-B110-8B12B0418B2F}" dt="2023-08-23T15:51:48.617" v="2782" actId="20577"/>
        <pc:sldMkLst>
          <pc:docMk/>
          <pc:sldMk cId="2174659906" sldId="963"/>
        </pc:sldMkLst>
        <pc:spChg chg="mod">
          <ac:chgData name="Bjelakovic, Ivana" userId="799db393-5056-43a0-b991-20cd928cf62c" providerId="ADAL" clId="{CB1E9134-7785-4BBB-B110-8B12B0418B2F}" dt="2023-08-23T15:51:48.617" v="2782" actId="20577"/>
          <ac:spMkLst>
            <pc:docMk/>
            <pc:sldMk cId="2174659906" sldId="963"/>
            <ac:spMk id="2" creationId="{FB9502ED-3219-4617-8724-FABDA869E312}"/>
          </ac:spMkLst>
        </pc:spChg>
        <pc:spChg chg="del">
          <ac:chgData name="Bjelakovic, Ivana" userId="799db393-5056-43a0-b991-20cd928cf62c" providerId="ADAL" clId="{CB1E9134-7785-4BBB-B110-8B12B0418B2F}" dt="2023-07-26T15:22:15.631" v="358" actId="478"/>
          <ac:spMkLst>
            <pc:docMk/>
            <pc:sldMk cId="2174659906" sldId="963"/>
            <ac:spMk id="5" creationId="{D00AB2A5-BA69-4955-88EA-3BB5F606CC0E}"/>
          </ac:spMkLst>
        </pc:spChg>
        <pc:spChg chg="add del mod">
          <ac:chgData name="Bjelakovic, Ivana" userId="799db393-5056-43a0-b991-20cd928cf62c" providerId="ADAL" clId="{CB1E9134-7785-4BBB-B110-8B12B0418B2F}" dt="2023-07-26T15:22:17.105" v="359" actId="478"/>
          <ac:spMkLst>
            <pc:docMk/>
            <pc:sldMk cId="2174659906" sldId="963"/>
            <ac:spMk id="6" creationId="{F8502837-923B-002F-956F-0F61FD1A8414}"/>
          </ac:spMkLst>
        </pc:spChg>
        <pc:spChg chg="add del mod">
          <ac:chgData name="Bjelakovic, Ivana" userId="799db393-5056-43a0-b991-20cd928cf62c" providerId="ADAL" clId="{CB1E9134-7785-4BBB-B110-8B12B0418B2F}" dt="2023-07-26T15:25:37.575" v="477" actId="478"/>
          <ac:spMkLst>
            <pc:docMk/>
            <pc:sldMk cId="2174659906" sldId="963"/>
            <ac:spMk id="7" creationId="{E2D90859-7E53-7205-089E-0E05567F430E}"/>
          </ac:spMkLst>
        </pc:spChg>
        <pc:spChg chg="mod">
          <ac:chgData name="Bjelakovic, Ivana" userId="799db393-5056-43a0-b991-20cd928cf62c" providerId="ADAL" clId="{CB1E9134-7785-4BBB-B110-8B12B0418B2F}" dt="2023-07-26T15:22:52.161" v="370" actId="1076"/>
          <ac:spMkLst>
            <pc:docMk/>
            <pc:sldMk cId="2174659906" sldId="963"/>
            <ac:spMk id="8" creationId="{D93C03AC-3DFE-4CB2-BC13-21438F4B7F32}"/>
          </ac:spMkLst>
        </pc:spChg>
        <pc:spChg chg="add mod">
          <ac:chgData name="Bjelakovic, Ivana" userId="799db393-5056-43a0-b991-20cd928cf62c" providerId="ADAL" clId="{CB1E9134-7785-4BBB-B110-8B12B0418B2F}" dt="2023-08-23T15:50:11.998" v="2473" actId="20577"/>
          <ac:spMkLst>
            <pc:docMk/>
            <pc:sldMk cId="2174659906" sldId="963"/>
            <ac:spMk id="9" creationId="{1FD764AE-52DA-0781-9EA2-02AF3A7D69FB}"/>
          </ac:spMkLst>
        </pc:spChg>
        <pc:spChg chg="add mod">
          <ac:chgData name="Bjelakovic, Ivana" userId="799db393-5056-43a0-b991-20cd928cf62c" providerId="ADAL" clId="{CB1E9134-7785-4BBB-B110-8B12B0418B2F}" dt="2023-07-26T15:22:24.608" v="361" actId="1076"/>
          <ac:spMkLst>
            <pc:docMk/>
            <pc:sldMk cId="2174659906" sldId="963"/>
            <ac:spMk id="10" creationId="{FC6B171A-67AE-2013-A25D-4C7EC0E3513B}"/>
          </ac:spMkLst>
        </pc:spChg>
        <pc:spChg chg="del">
          <ac:chgData name="Bjelakovic, Ivana" userId="799db393-5056-43a0-b991-20cd928cf62c" providerId="ADAL" clId="{CB1E9134-7785-4BBB-B110-8B12B0418B2F}" dt="2023-07-26T15:22:07.601" v="357" actId="478"/>
          <ac:spMkLst>
            <pc:docMk/>
            <pc:sldMk cId="2174659906" sldId="963"/>
            <ac:spMk id="11" creationId="{62590D17-3E9D-4C39-87CE-72B77995A420}"/>
          </ac:spMkLst>
        </pc:spChg>
        <pc:spChg chg="add del mod">
          <ac:chgData name="Bjelakovic, Ivana" userId="799db393-5056-43a0-b991-20cd928cf62c" providerId="ADAL" clId="{CB1E9134-7785-4BBB-B110-8B12B0418B2F}" dt="2023-07-26T15:25:39.204" v="478" actId="478"/>
          <ac:spMkLst>
            <pc:docMk/>
            <pc:sldMk cId="2174659906" sldId="963"/>
            <ac:spMk id="14" creationId="{87F568E1-342D-A447-C708-28FA29F1990B}"/>
          </ac:spMkLst>
        </pc:spChg>
        <pc:spChg chg="del">
          <ac:chgData name="Bjelakovic, Ivana" userId="799db393-5056-43a0-b991-20cd928cf62c" providerId="ADAL" clId="{CB1E9134-7785-4BBB-B110-8B12B0418B2F}" dt="2023-07-26T15:22:07.601" v="357" actId="478"/>
          <ac:spMkLst>
            <pc:docMk/>
            <pc:sldMk cId="2174659906" sldId="963"/>
            <ac:spMk id="15" creationId="{26566229-813F-4719-A528-47AB31FD57D0}"/>
          </ac:spMkLst>
        </pc:spChg>
        <pc:spChg chg="add mod">
          <ac:chgData name="Bjelakovic, Ivana" userId="799db393-5056-43a0-b991-20cd928cf62c" providerId="ADAL" clId="{CB1E9134-7785-4BBB-B110-8B12B0418B2F}" dt="2023-07-26T15:25:39.467" v="479"/>
          <ac:spMkLst>
            <pc:docMk/>
            <pc:sldMk cId="2174659906" sldId="963"/>
            <ac:spMk id="16" creationId="{A777FB90-2043-ED24-0F70-B319915CFCB6}"/>
          </ac:spMkLst>
        </pc:spChg>
        <pc:graphicFrameChg chg="add del mod">
          <ac:chgData name="Bjelakovic, Ivana" userId="799db393-5056-43a0-b991-20cd928cf62c" providerId="ADAL" clId="{CB1E9134-7785-4BBB-B110-8B12B0418B2F}" dt="2023-08-23T15:49:25.303" v="2458" actId="478"/>
          <ac:graphicFrameMkLst>
            <pc:docMk/>
            <pc:sldMk cId="2174659906" sldId="963"/>
            <ac:graphicFrameMk id="3" creationId="{6042A03C-2DA1-8C49-E7A4-94CC571005BD}"/>
          </ac:graphicFrameMkLst>
        </pc:graphicFrameChg>
        <pc:graphicFrameChg chg="add mod">
          <ac:chgData name="Bjelakovic, Ivana" userId="799db393-5056-43a0-b991-20cd928cf62c" providerId="ADAL" clId="{CB1E9134-7785-4BBB-B110-8B12B0418B2F}" dt="2023-08-23T15:49:57.958" v="2467"/>
          <ac:graphicFrameMkLst>
            <pc:docMk/>
            <pc:sldMk cId="2174659906" sldId="963"/>
            <ac:graphicFrameMk id="5" creationId="{6042A03C-2DA1-8C49-E7A4-94CC571005BD}"/>
          </ac:graphicFrameMkLst>
        </pc:graphicFrameChg>
        <pc:graphicFrameChg chg="del">
          <ac:chgData name="Bjelakovic, Ivana" userId="799db393-5056-43a0-b991-20cd928cf62c" providerId="ADAL" clId="{CB1E9134-7785-4BBB-B110-8B12B0418B2F}" dt="2023-08-08T20:08:38.252" v="1287" actId="478"/>
          <ac:graphicFrameMkLst>
            <pc:docMk/>
            <pc:sldMk cId="2174659906" sldId="963"/>
            <ac:graphicFrameMk id="12" creationId="{8990C9CD-BBF4-4324-A83F-98C16715FAEB}"/>
          </ac:graphicFrameMkLst>
        </pc:graphicFrameChg>
      </pc:sldChg>
      <pc:sldChg chg="del">
        <pc:chgData name="Bjelakovic, Ivana" userId="799db393-5056-43a0-b991-20cd928cf62c" providerId="ADAL" clId="{CB1E9134-7785-4BBB-B110-8B12B0418B2F}" dt="2023-07-26T15:31:25.274" v="565" actId="47"/>
        <pc:sldMkLst>
          <pc:docMk/>
          <pc:sldMk cId="1303604536" sldId="964"/>
        </pc:sldMkLst>
      </pc:sldChg>
      <pc:sldChg chg="addSp delSp modSp mod">
        <pc:chgData name="Bjelakovic, Ivana" userId="799db393-5056-43a0-b991-20cd928cf62c" providerId="ADAL" clId="{CB1E9134-7785-4BBB-B110-8B12B0418B2F}" dt="2023-08-23T19:01:44.257" v="4645" actId="1076"/>
        <pc:sldMkLst>
          <pc:docMk/>
          <pc:sldMk cId="3734708464" sldId="967"/>
        </pc:sldMkLst>
        <pc:spChg chg="del">
          <ac:chgData name="Bjelakovic, Ivana" userId="799db393-5056-43a0-b991-20cd928cf62c" providerId="ADAL" clId="{CB1E9134-7785-4BBB-B110-8B12B0418B2F}" dt="2023-07-26T15:27:01.610" v="493" actId="478"/>
          <ac:spMkLst>
            <pc:docMk/>
            <pc:sldMk cId="3734708464" sldId="967"/>
            <ac:spMk id="2" creationId="{FB9502ED-3219-4617-8724-FABDA869E312}"/>
          </ac:spMkLst>
        </pc:spChg>
        <pc:spChg chg="add mod">
          <ac:chgData name="Bjelakovic, Ivana" userId="799db393-5056-43a0-b991-20cd928cf62c" providerId="ADAL" clId="{CB1E9134-7785-4BBB-B110-8B12B0418B2F}" dt="2023-08-23T16:01:11.684" v="2885" actId="20577"/>
          <ac:spMkLst>
            <pc:docMk/>
            <pc:sldMk cId="3734708464" sldId="967"/>
            <ac:spMk id="3" creationId="{D9BE5406-2AA3-1D49-B104-8933780608FD}"/>
          </ac:spMkLst>
        </pc:spChg>
        <pc:spChg chg="del">
          <ac:chgData name="Bjelakovic, Ivana" userId="799db393-5056-43a0-b991-20cd928cf62c" providerId="ADAL" clId="{CB1E9134-7785-4BBB-B110-8B12B0418B2F}" dt="2023-07-26T15:26:52.578" v="489" actId="478"/>
          <ac:spMkLst>
            <pc:docMk/>
            <pc:sldMk cId="3734708464" sldId="967"/>
            <ac:spMk id="5" creationId="{D00AB2A5-BA69-4955-88EA-3BB5F606CC0E}"/>
          </ac:spMkLst>
        </pc:spChg>
        <pc:spChg chg="add del mod">
          <ac:chgData name="Bjelakovic, Ivana" userId="799db393-5056-43a0-b991-20cd928cf62c" providerId="ADAL" clId="{CB1E9134-7785-4BBB-B110-8B12B0418B2F}" dt="2023-07-26T15:26:54.617" v="490" actId="478"/>
          <ac:spMkLst>
            <pc:docMk/>
            <pc:sldMk cId="3734708464" sldId="967"/>
            <ac:spMk id="6" creationId="{12781341-A074-494E-4E28-97B384712614}"/>
          </ac:spMkLst>
        </pc:spChg>
        <pc:spChg chg="add mod">
          <ac:chgData name="Bjelakovic, Ivana" userId="799db393-5056-43a0-b991-20cd928cf62c" providerId="ADAL" clId="{CB1E9134-7785-4BBB-B110-8B12B0418B2F}" dt="2023-08-23T19:01:44.257" v="4645" actId="1076"/>
          <ac:spMkLst>
            <pc:docMk/>
            <pc:sldMk cId="3734708464" sldId="967"/>
            <ac:spMk id="7" creationId="{97F781BC-4A6F-C778-D2F8-2CDC5DD47166}"/>
          </ac:spMkLst>
        </pc:spChg>
        <pc:spChg chg="mod">
          <ac:chgData name="Bjelakovic, Ivana" userId="799db393-5056-43a0-b991-20cd928cf62c" providerId="ADAL" clId="{CB1E9134-7785-4BBB-B110-8B12B0418B2F}" dt="2023-07-26T15:27:16.432" v="499" actId="20577"/>
          <ac:spMkLst>
            <pc:docMk/>
            <pc:sldMk cId="3734708464" sldId="967"/>
            <ac:spMk id="8" creationId="{D93C03AC-3DFE-4CB2-BC13-21438F4B7F32}"/>
          </ac:spMkLst>
        </pc:spChg>
        <pc:spChg chg="add mod">
          <ac:chgData name="Bjelakovic, Ivana" userId="799db393-5056-43a0-b991-20cd928cf62c" providerId="ADAL" clId="{CB1E9134-7785-4BBB-B110-8B12B0418B2F}" dt="2023-07-26T15:26:58.196" v="492"/>
          <ac:spMkLst>
            <pc:docMk/>
            <pc:sldMk cId="3734708464" sldId="967"/>
            <ac:spMk id="10" creationId="{B1ED49A3-552C-3ECA-B456-C169FE791AF4}"/>
          </ac:spMkLst>
        </pc:spChg>
        <pc:spChg chg="del">
          <ac:chgData name="Bjelakovic, Ivana" userId="799db393-5056-43a0-b991-20cd928cf62c" providerId="ADAL" clId="{CB1E9134-7785-4BBB-B110-8B12B0418B2F}" dt="2023-07-26T15:26:57.926" v="491" actId="478"/>
          <ac:spMkLst>
            <pc:docMk/>
            <pc:sldMk cId="3734708464" sldId="967"/>
            <ac:spMk id="11" creationId="{62590D17-3E9D-4C39-87CE-72B77995A420}"/>
          </ac:spMkLst>
        </pc:spChg>
        <pc:spChg chg="add mod">
          <ac:chgData name="Bjelakovic, Ivana" userId="799db393-5056-43a0-b991-20cd928cf62c" providerId="ADAL" clId="{CB1E9134-7785-4BBB-B110-8B12B0418B2F}" dt="2023-08-23T16:01:18.552" v="2888" actId="20577"/>
          <ac:spMkLst>
            <pc:docMk/>
            <pc:sldMk cId="3734708464" sldId="967"/>
            <ac:spMk id="12" creationId="{A8DDA968-7887-5005-0611-BE7328BE1B03}"/>
          </ac:spMkLst>
        </pc:spChg>
        <pc:spChg chg="add mod">
          <ac:chgData name="Bjelakovic, Ivana" userId="799db393-5056-43a0-b991-20cd928cf62c" providerId="ADAL" clId="{CB1E9134-7785-4BBB-B110-8B12B0418B2F}" dt="2023-07-26T15:26:58.196" v="492"/>
          <ac:spMkLst>
            <pc:docMk/>
            <pc:sldMk cId="3734708464" sldId="967"/>
            <ac:spMk id="13" creationId="{79E43F1E-BB07-B206-0D76-61B3796F08C5}"/>
          </ac:spMkLst>
        </pc:spChg>
        <pc:spChg chg="del">
          <ac:chgData name="Bjelakovic, Ivana" userId="799db393-5056-43a0-b991-20cd928cf62c" providerId="ADAL" clId="{CB1E9134-7785-4BBB-B110-8B12B0418B2F}" dt="2023-07-26T15:26:57.926" v="491" actId="478"/>
          <ac:spMkLst>
            <pc:docMk/>
            <pc:sldMk cId="3734708464" sldId="967"/>
            <ac:spMk id="15" creationId="{26566229-813F-4719-A528-47AB31FD57D0}"/>
          </ac:spMkLst>
        </pc:spChg>
        <pc:spChg chg="add del mod">
          <ac:chgData name="Bjelakovic, Ivana" userId="799db393-5056-43a0-b991-20cd928cf62c" providerId="ADAL" clId="{CB1E9134-7785-4BBB-B110-8B12B0418B2F}" dt="2023-07-26T15:27:06.153" v="495" actId="478"/>
          <ac:spMkLst>
            <pc:docMk/>
            <pc:sldMk cId="3734708464" sldId="967"/>
            <ac:spMk id="16" creationId="{1358D7DB-9493-2824-90C5-AC29B261B86A}"/>
          </ac:spMkLst>
        </pc:spChg>
        <pc:graphicFrameChg chg="add del mod">
          <ac:chgData name="Bjelakovic, Ivana" userId="799db393-5056-43a0-b991-20cd928cf62c" providerId="ADAL" clId="{CB1E9134-7785-4BBB-B110-8B12B0418B2F}" dt="2023-08-23T16:00:14.226" v="2820" actId="478"/>
          <ac:graphicFrameMkLst>
            <pc:docMk/>
            <pc:sldMk cId="3734708464" sldId="967"/>
            <ac:graphicFrameMk id="2" creationId="{D1395F41-063C-4AD0-B385-ED91469F7878}"/>
          </ac:graphicFrameMkLst>
        </pc:graphicFrameChg>
        <pc:graphicFrameChg chg="add mod">
          <ac:chgData name="Bjelakovic, Ivana" userId="799db393-5056-43a0-b991-20cd928cf62c" providerId="ADAL" clId="{CB1E9134-7785-4BBB-B110-8B12B0418B2F}" dt="2023-08-23T16:00:31.103" v="2826" actId="167"/>
          <ac:graphicFrameMkLst>
            <pc:docMk/>
            <pc:sldMk cId="3734708464" sldId="967"/>
            <ac:graphicFrameMk id="5" creationId="{D1395F41-063C-4AD0-B385-ED91469F7878}"/>
          </ac:graphicFrameMkLst>
        </pc:graphicFrameChg>
        <pc:graphicFrameChg chg="del">
          <ac:chgData name="Bjelakovic, Ivana" userId="799db393-5056-43a0-b991-20cd928cf62c" providerId="ADAL" clId="{CB1E9134-7785-4BBB-B110-8B12B0418B2F}" dt="2023-08-08T20:15:03.661" v="1478" actId="478"/>
          <ac:graphicFrameMkLst>
            <pc:docMk/>
            <pc:sldMk cId="3734708464" sldId="967"/>
            <ac:graphicFrameMk id="9" creationId="{D1395F41-063C-4AD0-B385-ED91469F7878}"/>
          </ac:graphicFrameMkLst>
        </pc:graphicFrameChg>
      </pc:sldChg>
      <pc:sldChg chg="addSp delSp modSp mod">
        <pc:chgData name="Bjelakovic, Ivana" userId="799db393-5056-43a0-b991-20cd928cf62c" providerId="ADAL" clId="{CB1E9134-7785-4BBB-B110-8B12B0418B2F}" dt="2023-08-23T18:28:12.546" v="4522" actId="20577"/>
        <pc:sldMkLst>
          <pc:docMk/>
          <pc:sldMk cId="3055855580" sldId="968"/>
        </pc:sldMkLst>
        <pc:spChg chg="mod">
          <ac:chgData name="Bjelakovic, Ivana" userId="799db393-5056-43a0-b991-20cd928cf62c" providerId="ADAL" clId="{CB1E9134-7785-4BBB-B110-8B12B0418B2F}" dt="2023-08-23T15:57:37.308" v="2816" actId="20577"/>
          <ac:spMkLst>
            <pc:docMk/>
            <pc:sldMk cId="3055855580" sldId="968"/>
            <ac:spMk id="2" creationId="{FB9502ED-3219-4617-8724-FABDA869E312}"/>
          </ac:spMkLst>
        </pc:spChg>
        <pc:spChg chg="del">
          <ac:chgData name="Bjelakovic, Ivana" userId="799db393-5056-43a0-b991-20cd928cf62c" providerId="ADAL" clId="{CB1E9134-7785-4BBB-B110-8B12B0418B2F}" dt="2023-07-26T15:24:48.265" v="464" actId="478"/>
          <ac:spMkLst>
            <pc:docMk/>
            <pc:sldMk cId="3055855580" sldId="968"/>
            <ac:spMk id="5" creationId="{D00AB2A5-BA69-4955-88EA-3BB5F606CC0E}"/>
          </ac:spMkLst>
        </pc:spChg>
        <pc:spChg chg="add del mod">
          <ac:chgData name="Bjelakovic, Ivana" userId="799db393-5056-43a0-b991-20cd928cf62c" providerId="ADAL" clId="{CB1E9134-7785-4BBB-B110-8B12B0418B2F}" dt="2023-07-26T15:24:49.574" v="465" actId="478"/>
          <ac:spMkLst>
            <pc:docMk/>
            <pc:sldMk cId="3055855580" sldId="968"/>
            <ac:spMk id="6" creationId="{7A33D4DE-BADD-EA9E-53A8-F188825A18D3}"/>
          </ac:spMkLst>
        </pc:spChg>
        <pc:spChg chg="add mod">
          <ac:chgData name="Bjelakovic, Ivana" userId="799db393-5056-43a0-b991-20cd928cf62c" providerId="ADAL" clId="{CB1E9134-7785-4BBB-B110-8B12B0418B2F}" dt="2023-07-26T15:24:52.829" v="467"/>
          <ac:spMkLst>
            <pc:docMk/>
            <pc:sldMk cId="3055855580" sldId="968"/>
            <ac:spMk id="7" creationId="{E812EEAC-4650-FBB9-336A-E06F0F448ADB}"/>
          </ac:spMkLst>
        </pc:spChg>
        <pc:spChg chg="mod">
          <ac:chgData name="Bjelakovic, Ivana" userId="799db393-5056-43a0-b991-20cd928cf62c" providerId="ADAL" clId="{CB1E9134-7785-4BBB-B110-8B12B0418B2F}" dt="2023-07-26T15:25:09.664" v="472" actId="20577"/>
          <ac:spMkLst>
            <pc:docMk/>
            <pc:sldMk cId="3055855580" sldId="968"/>
            <ac:spMk id="8" creationId="{D93C03AC-3DFE-4CB2-BC13-21438F4B7F32}"/>
          </ac:spMkLst>
        </pc:spChg>
        <pc:spChg chg="add mod">
          <ac:chgData name="Bjelakovic, Ivana" userId="799db393-5056-43a0-b991-20cd928cf62c" providerId="ADAL" clId="{CB1E9134-7785-4BBB-B110-8B12B0418B2F}" dt="2023-08-23T18:28:12.546" v="4522" actId="20577"/>
          <ac:spMkLst>
            <pc:docMk/>
            <pc:sldMk cId="3055855580" sldId="968"/>
            <ac:spMk id="9" creationId="{29349758-241C-10A5-94FE-79832E84AB18}"/>
          </ac:spMkLst>
        </pc:spChg>
        <pc:spChg chg="add mod">
          <ac:chgData name="Bjelakovic, Ivana" userId="799db393-5056-43a0-b991-20cd928cf62c" providerId="ADAL" clId="{CB1E9134-7785-4BBB-B110-8B12B0418B2F}" dt="2023-07-26T15:24:52.829" v="467"/>
          <ac:spMkLst>
            <pc:docMk/>
            <pc:sldMk cId="3055855580" sldId="968"/>
            <ac:spMk id="10" creationId="{E5623848-1B5E-07AD-7A16-314D31A8C298}"/>
          </ac:spMkLst>
        </pc:spChg>
        <pc:spChg chg="del">
          <ac:chgData name="Bjelakovic, Ivana" userId="799db393-5056-43a0-b991-20cd928cf62c" providerId="ADAL" clId="{CB1E9134-7785-4BBB-B110-8B12B0418B2F}" dt="2023-07-26T15:24:52.061" v="466" actId="478"/>
          <ac:spMkLst>
            <pc:docMk/>
            <pc:sldMk cId="3055855580" sldId="968"/>
            <ac:spMk id="11" creationId="{62590D17-3E9D-4C39-87CE-72B77995A420}"/>
          </ac:spMkLst>
        </pc:spChg>
        <pc:spChg chg="del">
          <ac:chgData name="Bjelakovic, Ivana" userId="799db393-5056-43a0-b991-20cd928cf62c" providerId="ADAL" clId="{CB1E9134-7785-4BBB-B110-8B12B0418B2F}" dt="2023-07-26T15:24:52.061" v="466" actId="478"/>
          <ac:spMkLst>
            <pc:docMk/>
            <pc:sldMk cId="3055855580" sldId="968"/>
            <ac:spMk id="15" creationId="{26566229-813F-4719-A528-47AB31FD57D0}"/>
          </ac:spMkLst>
        </pc:spChg>
        <pc:spChg chg="mod">
          <ac:chgData name="Bjelakovic, Ivana" userId="799db393-5056-43a0-b991-20cd928cf62c" providerId="ADAL" clId="{CB1E9134-7785-4BBB-B110-8B12B0418B2F}" dt="2023-08-08T20:13:16.289" v="1376" actId="1076"/>
          <ac:spMkLst>
            <pc:docMk/>
            <pc:sldMk cId="3055855580" sldId="968"/>
            <ac:spMk id="18" creationId="{C9E4E84F-9C0B-4A12-A78F-B127D8466BD0}"/>
          </ac:spMkLst>
        </pc:spChg>
        <pc:spChg chg="mod">
          <ac:chgData name="Bjelakovic, Ivana" userId="799db393-5056-43a0-b991-20cd928cf62c" providerId="ADAL" clId="{CB1E9134-7785-4BBB-B110-8B12B0418B2F}" dt="2023-08-23T15:57:34.208" v="2814" actId="20577"/>
          <ac:spMkLst>
            <pc:docMk/>
            <pc:sldMk cId="3055855580" sldId="968"/>
            <ac:spMk id="19" creationId="{A288EC3D-7128-4DF9-87CC-F6DCEDD1732C}"/>
          </ac:spMkLst>
        </pc:spChg>
        <pc:graphicFrameChg chg="add del mod">
          <ac:chgData name="Bjelakovic, Ivana" userId="799db393-5056-43a0-b991-20cd928cf62c" providerId="ADAL" clId="{CB1E9134-7785-4BBB-B110-8B12B0418B2F}" dt="2023-08-23T15:57:18.699" v="2808" actId="478"/>
          <ac:graphicFrameMkLst>
            <pc:docMk/>
            <pc:sldMk cId="3055855580" sldId="968"/>
            <ac:graphicFrameMk id="3" creationId="{8238477C-AAEA-4F4B-B402-DD0ECB5D43D9}"/>
          </ac:graphicFrameMkLst>
        </pc:graphicFrameChg>
        <pc:graphicFrameChg chg="add mod">
          <ac:chgData name="Bjelakovic, Ivana" userId="799db393-5056-43a0-b991-20cd928cf62c" providerId="ADAL" clId="{CB1E9134-7785-4BBB-B110-8B12B0418B2F}" dt="2023-08-23T15:57:25.871" v="2812" actId="167"/>
          <ac:graphicFrameMkLst>
            <pc:docMk/>
            <pc:sldMk cId="3055855580" sldId="968"/>
            <ac:graphicFrameMk id="5" creationId="{8238477C-AAEA-4F4B-B402-DD0ECB5D43D9}"/>
          </ac:graphicFrameMkLst>
        </pc:graphicFrameChg>
        <pc:graphicFrameChg chg="del">
          <ac:chgData name="Bjelakovic, Ivana" userId="799db393-5056-43a0-b991-20cd928cf62c" providerId="ADAL" clId="{CB1E9134-7785-4BBB-B110-8B12B0418B2F}" dt="2023-08-08T20:12:54.260" v="1369" actId="478"/>
          <ac:graphicFrameMkLst>
            <pc:docMk/>
            <pc:sldMk cId="3055855580" sldId="968"/>
            <ac:graphicFrameMk id="17" creationId="{8238477C-AAEA-4F4B-B402-DD0ECB5D43D9}"/>
          </ac:graphicFrameMkLst>
        </pc:graphicFrameChg>
      </pc:sldChg>
      <pc:sldChg chg="del">
        <pc:chgData name="Bjelakovic, Ivana" userId="799db393-5056-43a0-b991-20cd928cf62c" providerId="ADAL" clId="{CB1E9134-7785-4BBB-B110-8B12B0418B2F}" dt="2023-07-26T15:31:25.274" v="565" actId="47"/>
        <pc:sldMkLst>
          <pc:docMk/>
          <pc:sldMk cId="1004302612" sldId="969"/>
        </pc:sldMkLst>
      </pc:sldChg>
      <pc:sldChg chg="addSp delSp modSp mod ord">
        <pc:chgData name="Bjelakovic, Ivana" userId="799db393-5056-43a0-b991-20cd928cf62c" providerId="ADAL" clId="{CB1E9134-7785-4BBB-B110-8B12B0418B2F}" dt="2023-08-08T20:11:57.663" v="1368" actId="20577"/>
        <pc:sldMkLst>
          <pc:docMk/>
          <pc:sldMk cId="4240668934" sldId="990"/>
        </pc:sldMkLst>
        <pc:spChg chg="add mod">
          <ac:chgData name="Bjelakovic, Ivana" userId="799db393-5056-43a0-b991-20cd928cf62c" providerId="ADAL" clId="{CB1E9134-7785-4BBB-B110-8B12B0418B2F}" dt="2023-07-26T15:26:09.491" v="487"/>
          <ac:spMkLst>
            <pc:docMk/>
            <pc:sldMk cId="4240668934" sldId="990"/>
            <ac:spMk id="2" creationId="{BCF7EE18-333B-4D78-4EBC-14C63E4D767A}"/>
          </ac:spMkLst>
        </pc:spChg>
        <pc:spChg chg="mod">
          <ac:chgData name="Bjelakovic, Ivana" userId="799db393-5056-43a0-b991-20cd928cf62c" providerId="ADAL" clId="{CB1E9134-7785-4BBB-B110-8B12B0418B2F}" dt="2023-07-26T15:25:45.276" v="481" actId="20577"/>
          <ac:spMkLst>
            <pc:docMk/>
            <pc:sldMk cId="4240668934" sldId="990"/>
            <ac:spMk id="6" creationId="{3BD1435D-FF0A-4888-84E4-9288E6B3BC38}"/>
          </ac:spMkLst>
        </pc:spChg>
        <pc:spChg chg="del">
          <ac:chgData name="Bjelakovic, Ivana" userId="799db393-5056-43a0-b991-20cd928cf62c" providerId="ADAL" clId="{CB1E9134-7785-4BBB-B110-8B12B0418B2F}" dt="2023-07-26T15:26:01.385" v="485" actId="478"/>
          <ac:spMkLst>
            <pc:docMk/>
            <pc:sldMk cId="4240668934" sldId="990"/>
            <ac:spMk id="47" creationId="{CE3F6791-C4B1-4D4E-99A0-767C64634304}"/>
          </ac:spMkLst>
        </pc:spChg>
        <pc:spChg chg="mod">
          <ac:chgData name="Bjelakovic, Ivana" userId="799db393-5056-43a0-b991-20cd928cf62c" providerId="ADAL" clId="{CB1E9134-7785-4BBB-B110-8B12B0418B2F}" dt="2023-08-08T20:11:32.412" v="1323" actId="20577"/>
          <ac:spMkLst>
            <pc:docMk/>
            <pc:sldMk cId="4240668934" sldId="990"/>
            <ac:spMk id="66" creationId="{75C66BBA-485C-4B88-9C7A-59AAE7759FC3}"/>
          </ac:spMkLst>
        </pc:spChg>
        <pc:spChg chg="mod">
          <ac:chgData name="Bjelakovic, Ivana" userId="799db393-5056-43a0-b991-20cd928cf62c" providerId="ADAL" clId="{CB1E9134-7785-4BBB-B110-8B12B0418B2F}" dt="2023-08-08T20:11:57.663" v="1368" actId="20577"/>
          <ac:spMkLst>
            <pc:docMk/>
            <pc:sldMk cId="4240668934" sldId="990"/>
            <ac:spMk id="78" creationId="{D2B884B9-F7E0-407A-828A-E12E5F0F181C}"/>
          </ac:spMkLst>
        </pc:spChg>
      </pc:sldChg>
      <pc:sldChg chg="addSp delSp modSp mod ord">
        <pc:chgData name="Bjelakovic, Ivana" userId="799db393-5056-43a0-b991-20cd928cf62c" providerId="ADAL" clId="{CB1E9134-7785-4BBB-B110-8B12B0418B2F}" dt="2023-08-23T15:56:46.700" v="2807" actId="478"/>
        <pc:sldMkLst>
          <pc:docMk/>
          <pc:sldMk cId="3089372812" sldId="991"/>
        </pc:sldMkLst>
        <pc:spChg chg="add mod">
          <ac:chgData name="Bjelakovic, Ivana" userId="799db393-5056-43a0-b991-20cd928cf62c" providerId="ADAL" clId="{CB1E9134-7785-4BBB-B110-8B12B0418B2F}" dt="2023-07-26T15:26:10.279" v="488"/>
          <ac:spMkLst>
            <pc:docMk/>
            <pc:sldMk cId="3089372812" sldId="991"/>
            <ac:spMk id="2" creationId="{27025999-2A66-981C-9EC3-8D42D32BB963}"/>
          </ac:spMkLst>
        </pc:spChg>
        <pc:spChg chg="add del">
          <ac:chgData name="Bjelakovic, Ivana" userId="799db393-5056-43a0-b991-20cd928cf62c" providerId="ADAL" clId="{CB1E9134-7785-4BBB-B110-8B12B0418B2F}" dt="2023-08-23T15:56:46.700" v="2807" actId="478"/>
          <ac:spMkLst>
            <pc:docMk/>
            <pc:sldMk cId="3089372812" sldId="991"/>
            <ac:spMk id="3" creationId="{5F00018E-9521-FA2E-9079-8D3AC03ABB40}"/>
          </ac:spMkLst>
        </pc:spChg>
        <pc:spChg chg="del">
          <ac:chgData name="Bjelakovic, Ivana" userId="799db393-5056-43a0-b991-20cd928cf62c" providerId="ADAL" clId="{CB1E9134-7785-4BBB-B110-8B12B0418B2F}" dt="2023-07-26T15:26:04.301" v="486" actId="478"/>
          <ac:spMkLst>
            <pc:docMk/>
            <pc:sldMk cId="3089372812" sldId="991"/>
            <ac:spMk id="7" creationId="{DFACEE6D-8E37-426B-AFAC-9C655EF0A8F2}"/>
          </ac:spMkLst>
        </pc:spChg>
        <pc:spChg chg="mod">
          <ac:chgData name="Bjelakovic, Ivana" userId="799db393-5056-43a0-b991-20cd928cf62c" providerId="ADAL" clId="{CB1E9134-7785-4BBB-B110-8B12B0418B2F}" dt="2023-07-26T15:25:56.765" v="484"/>
          <ac:spMkLst>
            <pc:docMk/>
            <pc:sldMk cId="3089372812" sldId="991"/>
            <ac:spMk id="9" creationId="{86E581B2-BCCC-4D5E-9C6F-84CC8EB1840C}"/>
          </ac:spMkLst>
        </pc:spChg>
        <pc:graphicFrameChg chg="mod modGraphic">
          <ac:chgData name="Bjelakovic, Ivana" userId="799db393-5056-43a0-b991-20cd928cf62c" providerId="ADAL" clId="{CB1E9134-7785-4BBB-B110-8B12B0418B2F}" dt="2023-08-23T15:56:43.638" v="2806" actId="122"/>
          <ac:graphicFrameMkLst>
            <pc:docMk/>
            <pc:sldMk cId="3089372812" sldId="991"/>
            <ac:graphicFrameMk id="6" creationId="{7E9010A1-F536-4DFB-804F-302C0B9362D4}"/>
          </ac:graphicFrameMkLst>
        </pc:graphicFrameChg>
      </pc:sldChg>
      <pc:sldChg chg="del">
        <pc:chgData name="Bjelakovic, Ivana" userId="799db393-5056-43a0-b991-20cd928cf62c" providerId="ADAL" clId="{CB1E9134-7785-4BBB-B110-8B12B0418B2F}" dt="2023-07-26T15:31:25.274" v="565" actId="47"/>
        <pc:sldMkLst>
          <pc:docMk/>
          <pc:sldMk cId="3764569145" sldId="992"/>
        </pc:sldMkLst>
      </pc:sldChg>
      <pc:sldChg chg="del">
        <pc:chgData name="Bjelakovic, Ivana" userId="799db393-5056-43a0-b991-20cd928cf62c" providerId="ADAL" clId="{CB1E9134-7785-4BBB-B110-8B12B0418B2F}" dt="2023-07-26T15:31:25.274" v="565" actId="47"/>
        <pc:sldMkLst>
          <pc:docMk/>
          <pc:sldMk cId="3257545527" sldId="993"/>
        </pc:sldMkLst>
      </pc:sldChg>
      <pc:sldChg chg="del">
        <pc:chgData name="Bjelakovic, Ivana" userId="799db393-5056-43a0-b991-20cd928cf62c" providerId="ADAL" clId="{CB1E9134-7785-4BBB-B110-8B12B0418B2F}" dt="2023-07-26T15:31:25.274" v="565" actId="47"/>
        <pc:sldMkLst>
          <pc:docMk/>
          <pc:sldMk cId="847246672" sldId="994"/>
        </pc:sldMkLst>
      </pc:sldChg>
      <pc:sldChg chg="addSp delSp modSp add mod">
        <pc:chgData name="Bjelakovic, Ivana" userId="799db393-5056-43a0-b991-20cd928cf62c" providerId="ADAL" clId="{CB1E9134-7785-4BBB-B110-8B12B0418B2F}" dt="2023-08-23T16:02:02.271" v="2899" actId="20577"/>
        <pc:sldMkLst>
          <pc:docMk/>
          <pc:sldMk cId="1493630934" sldId="995"/>
        </pc:sldMkLst>
        <pc:spChg chg="mod">
          <ac:chgData name="Bjelakovic, Ivana" userId="799db393-5056-43a0-b991-20cd928cf62c" providerId="ADAL" clId="{CB1E9134-7785-4BBB-B110-8B12B0418B2F}" dt="2023-08-23T16:01:57.306" v="2896" actId="20577"/>
          <ac:spMkLst>
            <pc:docMk/>
            <pc:sldMk cId="1493630934" sldId="995"/>
            <ac:spMk id="7" creationId="{97F781BC-4A6F-C778-D2F8-2CDC5DD47166}"/>
          </ac:spMkLst>
        </pc:spChg>
        <pc:spChg chg="mod">
          <ac:chgData name="Bjelakovic, Ivana" userId="799db393-5056-43a0-b991-20cd928cf62c" providerId="ADAL" clId="{CB1E9134-7785-4BBB-B110-8B12B0418B2F}" dt="2023-07-26T15:27:35.254" v="504" actId="20577"/>
          <ac:spMkLst>
            <pc:docMk/>
            <pc:sldMk cId="1493630934" sldId="995"/>
            <ac:spMk id="8" creationId="{D93C03AC-3DFE-4CB2-BC13-21438F4B7F32}"/>
          </ac:spMkLst>
        </pc:spChg>
        <pc:spChg chg="mod">
          <ac:chgData name="Bjelakovic, Ivana" userId="799db393-5056-43a0-b991-20cd928cf62c" providerId="ADAL" clId="{CB1E9134-7785-4BBB-B110-8B12B0418B2F}" dt="2023-08-23T16:02:02.271" v="2899" actId="20577"/>
          <ac:spMkLst>
            <pc:docMk/>
            <pc:sldMk cId="1493630934" sldId="995"/>
            <ac:spMk id="12" creationId="{A8DDA968-7887-5005-0611-BE7328BE1B03}"/>
          </ac:spMkLst>
        </pc:spChg>
        <pc:graphicFrameChg chg="add del mod">
          <ac:chgData name="Bjelakovic, Ivana" userId="799db393-5056-43a0-b991-20cd928cf62c" providerId="ADAL" clId="{CB1E9134-7785-4BBB-B110-8B12B0418B2F}" dt="2023-08-23T16:01:47.556" v="2889" actId="478"/>
          <ac:graphicFrameMkLst>
            <pc:docMk/>
            <pc:sldMk cId="1493630934" sldId="995"/>
            <ac:graphicFrameMk id="2" creationId="{C9265ADB-884E-4E48-B8DB-1ECFE300E163}"/>
          </ac:graphicFrameMkLst>
        </pc:graphicFrameChg>
        <pc:graphicFrameChg chg="add mod">
          <ac:chgData name="Bjelakovic, Ivana" userId="799db393-5056-43a0-b991-20cd928cf62c" providerId="ADAL" clId="{CB1E9134-7785-4BBB-B110-8B12B0418B2F}" dt="2023-08-23T16:01:53.379" v="2892" actId="1076"/>
          <ac:graphicFrameMkLst>
            <pc:docMk/>
            <pc:sldMk cId="1493630934" sldId="995"/>
            <ac:graphicFrameMk id="3" creationId="{C9265ADB-884E-4E48-B8DB-1ECFE300E163}"/>
          </ac:graphicFrameMkLst>
        </pc:graphicFrameChg>
        <pc:graphicFrameChg chg="del">
          <ac:chgData name="Bjelakovic, Ivana" userId="799db393-5056-43a0-b991-20cd928cf62c" providerId="ADAL" clId="{CB1E9134-7785-4BBB-B110-8B12B0418B2F}" dt="2023-08-08T20:19:32.832" v="1838" actId="478"/>
          <ac:graphicFrameMkLst>
            <pc:docMk/>
            <pc:sldMk cId="1493630934" sldId="995"/>
            <ac:graphicFrameMk id="9" creationId="{D1395F41-063C-4AD0-B385-ED91469F7878}"/>
          </ac:graphicFrameMkLst>
        </pc:graphicFrameChg>
      </pc:sldChg>
      <pc:sldChg chg="addSp delSp modSp add mod">
        <pc:chgData name="Bjelakovic, Ivana" userId="799db393-5056-43a0-b991-20cd928cf62c" providerId="ADAL" clId="{CB1E9134-7785-4BBB-B110-8B12B0418B2F}" dt="2023-08-23T19:02:37.879" v="4646" actId="20577"/>
        <pc:sldMkLst>
          <pc:docMk/>
          <pc:sldMk cId="933091784" sldId="996"/>
        </pc:sldMkLst>
        <pc:spChg chg="mod">
          <ac:chgData name="Bjelakovic, Ivana" userId="799db393-5056-43a0-b991-20cd928cf62c" providerId="ADAL" clId="{CB1E9134-7785-4BBB-B110-8B12B0418B2F}" dt="2023-08-23T19:02:37.879" v="4646" actId="20577"/>
          <ac:spMkLst>
            <pc:docMk/>
            <pc:sldMk cId="933091784" sldId="996"/>
            <ac:spMk id="2" creationId="{FB9502ED-3219-4617-8724-FABDA869E312}"/>
          </ac:spMkLst>
        </pc:spChg>
        <pc:spChg chg="mod">
          <ac:chgData name="Bjelakovic, Ivana" userId="799db393-5056-43a0-b991-20cd928cf62c" providerId="ADAL" clId="{CB1E9134-7785-4BBB-B110-8B12B0418B2F}" dt="2023-07-26T15:28:51.421" v="514" actId="1076"/>
          <ac:spMkLst>
            <pc:docMk/>
            <pc:sldMk cId="933091784" sldId="996"/>
            <ac:spMk id="8" creationId="{D93C03AC-3DFE-4CB2-BC13-21438F4B7F32}"/>
          </ac:spMkLst>
        </pc:spChg>
        <pc:spChg chg="mod">
          <ac:chgData name="Bjelakovic, Ivana" userId="799db393-5056-43a0-b991-20cd928cf62c" providerId="ADAL" clId="{CB1E9134-7785-4BBB-B110-8B12B0418B2F}" dt="2023-08-23T16:03:20.138" v="2920" actId="20577"/>
          <ac:spMkLst>
            <pc:docMk/>
            <pc:sldMk cId="933091784" sldId="996"/>
            <ac:spMk id="9" creationId="{29349758-241C-10A5-94FE-79832E84AB18}"/>
          </ac:spMkLst>
        </pc:spChg>
        <pc:spChg chg="add del mod">
          <ac:chgData name="Bjelakovic, Ivana" userId="799db393-5056-43a0-b991-20cd928cf62c" providerId="ADAL" clId="{CB1E9134-7785-4BBB-B110-8B12B0418B2F}" dt="2023-08-23T16:08:10.663" v="3126" actId="14100"/>
          <ac:spMkLst>
            <pc:docMk/>
            <pc:sldMk cId="933091784" sldId="996"/>
            <ac:spMk id="18" creationId="{C9E4E84F-9C0B-4A12-A78F-B127D8466BD0}"/>
          </ac:spMkLst>
        </pc:spChg>
        <pc:spChg chg="add del mod">
          <ac:chgData name="Bjelakovic, Ivana" userId="799db393-5056-43a0-b991-20cd928cf62c" providerId="ADAL" clId="{CB1E9134-7785-4BBB-B110-8B12B0418B2F}" dt="2023-08-23T16:08:09.775" v="3124" actId="478"/>
          <ac:spMkLst>
            <pc:docMk/>
            <pc:sldMk cId="933091784" sldId="996"/>
            <ac:spMk id="19" creationId="{A288EC3D-7128-4DF9-87CC-F6DCEDD1732C}"/>
          </ac:spMkLst>
        </pc:spChg>
        <pc:graphicFrameChg chg="add del mod">
          <ac:chgData name="Bjelakovic, Ivana" userId="799db393-5056-43a0-b991-20cd928cf62c" providerId="ADAL" clId="{CB1E9134-7785-4BBB-B110-8B12B0418B2F}" dt="2023-08-23T16:02:23.541" v="2900" actId="478"/>
          <ac:graphicFrameMkLst>
            <pc:docMk/>
            <pc:sldMk cId="933091784" sldId="996"/>
            <ac:graphicFrameMk id="3" creationId="{8238477C-AAEA-4F4B-B402-DD0ECB5D43D9}"/>
          </ac:graphicFrameMkLst>
        </pc:graphicFrameChg>
        <pc:graphicFrameChg chg="add del mod">
          <ac:chgData name="Bjelakovic, Ivana" userId="799db393-5056-43a0-b991-20cd928cf62c" providerId="ADAL" clId="{CB1E9134-7785-4BBB-B110-8B12B0418B2F}" dt="2023-08-23T16:15:43.045" v="3651" actId="167"/>
          <ac:graphicFrameMkLst>
            <pc:docMk/>
            <pc:sldMk cId="933091784" sldId="996"/>
            <ac:graphicFrameMk id="5" creationId="{8238477C-AAEA-4F4B-B402-DD0ECB5D43D9}"/>
          </ac:graphicFrameMkLst>
        </pc:graphicFrameChg>
        <pc:graphicFrameChg chg="add mod">
          <ac:chgData name="Bjelakovic, Ivana" userId="799db393-5056-43a0-b991-20cd928cf62c" providerId="ADAL" clId="{CB1E9134-7785-4BBB-B110-8B12B0418B2F}" dt="2023-08-23T16:08:12.991" v="3130"/>
          <ac:graphicFrameMkLst>
            <pc:docMk/>
            <pc:sldMk cId="933091784" sldId="996"/>
            <ac:graphicFrameMk id="6" creationId="{8238477C-AAEA-4F4B-B402-DD0ECB5D43D9}"/>
          </ac:graphicFrameMkLst>
        </pc:graphicFrameChg>
        <pc:graphicFrameChg chg="del">
          <ac:chgData name="Bjelakovic, Ivana" userId="799db393-5056-43a0-b991-20cd928cf62c" providerId="ADAL" clId="{CB1E9134-7785-4BBB-B110-8B12B0418B2F}" dt="2023-08-08T20:23:21.130" v="1984" actId="478"/>
          <ac:graphicFrameMkLst>
            <pc:docMk/>
            <pc:sldMk cId="933091784" sldId="996"/>
            <ac:graphicFrameMk id="17" creationId="{8238477C-AAEA-4F4B-B402-DD0ECB5D43D9}"/>
          </ac:graphicFrameMkLst>
        </pc:graphicFrameChg>
      </pc:sldChg>
      <pc:sldChg chg="addSp delSp modSp add mod">
        <pc:chgData name="Bjelakovic, Ivana" userId="799db393-5056-43a0-b991-20cd928cf62c" providerId="ADAL" clId="{CB1E9134-7785-4BBB-B110-8B12B0418B2F}" dt="2023-08-23T19:02:45.971" v="4647" actId="1076"/>
        <pc:sldMkLst>
          <pc:docMk/>
          <pc:sldMk cId="1160005236" sldId="997"/>
        </pc:sldMkLst>
        <pc:spChg chg="mod">
          <ac:chgData name="Bjelakovic, Ivana" userId="799db393-5056-43a0-b991-20cd928cf62c" providerId="ADAL" clId="{CB1E9134-7785-4BBB-B110-8B12B0418B2F}" dt="2023-08-23T19:02:45.971" v="4647" actId="1076"/>
          <ac:spMkLst>
            <pc:docMk/>
            <pc:sldMk cId="1160005236" sldId="997"/>
            <ac:spMk id="7" creationId="{97F781BC-4A6F-C778-D2F8-2CDC5DD47166}"/>
          </ac:spMkLst>
        </pc:spChg>
        <pc:spChg chg="mod">
          <ac:chgData name="Bjelakovic, Ivana" userId="799db393-5056-43a0-b991-20cd928cf62c" providerId="ADAL" clId="{CB1E9134-7785-4BBB-B110-8B12B0418B2F}" dt="2023-07-26T15:29:14.340" v="519" actId="20577"/>
          <ac:spMkLst>
            <pc:docMk/>
            <pc:sldMk cId="1160005236" sldId="997"/>
            <ac:spMk id="8" creationId="{D93C03AC-3DFE-4CB2-BC13-21438F4B7F32}"/>
          </ac:spMkLst>
        </pc:spChg>
        <pc:spChg chg="mod">
          <ac:chgData name="Bjelakovic, Ivana" userId="799db393-5056-43a0-b991-20cd928cf62c" providerId="ADAL" clId="{CB1E9134-7785-4BBB-B110-8B12B0418B2F}" dt="2023-08-23T16:04:37.761" v="2932" actId="20577"/>
          <ac:spMkLst>
            <pc:docMk/>
            <pc:sldMk cId="1160005236" sldId="997"/>
            <ac:spMk id="12" creationId="{A8DDA968-7887-5005-0611-BE7328BE1B03}"/>
          </ac:spMkLst>
        </pc:spChg>
        <pc:graphicFrameChg chg="add del mod">
          <ac:chgData name="Bjelakovic, Ivana" userId="799db393-5056-43a0-b991-20cd928cf62c" providerId="ADAL" clId="{CB1E9134-7785-4BBB-B110-8B12B0418B2F}" dt="2023-08-23T16:04:24.238" v="2921" actId="478"/>
          <ac:graphicFrameMkLst>
            <pc:docMk/>
            <pc:sldMk cId="1160005236" sldId="997"/>
            <ac:graphicFrameMk id="2" creationId="{D1395F41-063C-4AD0-B385-ED91469F7878}"/>
          </ac:graphicFrameMkLst>
        </pc:graphicFrameChg>
        <pc:graphicFrameChg chg="add mod">
          <ac:chgData name="Bjelakovic, Ivana" userId="799db393-5056-43a0-b991-20cd928cf62c" providerId="ADAL" clId="{CB1E9134-7785-4BBB-B110-8B12B0418B2F}" dt="2023-08-23T16:04:27.098" v="2924" actId="1076"/>
          <ac:graphicFrameMkLst>
            <pc:docMk/>
            <pc:sldMk cId="1160005236" sldId="997"/>
            <ac:graphicFrameMk id="3" creationId="{D1395F41-063C-4AD0-B385-ED91469F7878}"/>
          </ac:graphicFrameMkLst>
        </pc:graphicFrameChg>
        <pc:graphicFrameChg chg="del">
          <ac:chgData name="Bjelakovic, Ivana" userId="799db393-5056-43a0-b991-20cd928cf62c" providerId="ADAL" clId="{CB1E9134-7785-4BBB-B110-8B12B0418B2F}" dt="2023-08-08T20:26:38.590" v="2201" actId="478"/>
          <ac:graphicFrameMkLst>
            <pc:docMk/>
            <pc:sldMk cId="1160005236" sldId="997"/>
            <ac:graphicFrameMk id="9" creationId="{D1395F41-063C-4AD0-B385-ED91469F7878}"/>
          </ac:graphicFrameMkLst>
        </pc:graphicFrameChg>
      </pc:sldChg>
      <pc:sldChg chg="addSp delSp modSp add mod">
        <pc:chgData name="Bjelakovic, Ivana" userId="799db393-5056-43a0-b991-20cd928cf62c" providerId="ADAL" clId="{CB1E9134-7785-4BBB-B110-8B12B0418B2F}" dt="2023-08-23T16:05:46.184" v="3058" actId="1076"/>
        <pc:sldMkLst>
          <pc:docMk/>
          <pc:sldMk cId="4205993666" sldId="998"/>
        </pc:sldMkLst>
        <pc:spChg chg="mod">
          <ac:chgData name="Bjelakovic, Ivana" userId="799db393-5056-43a0-b991-20cd928cf62c" providerId="ADAL" clId="{CB1E9134-7785-4BBB-B110-8B12B0418B2F}" dt="2023-08-23T16:05:46.184" v="3058" actId="1076"/>
          <ac:spMkLst>
            <pc:docMk/>
            <pc:sldMk cId="4205993666" sldId="998"/>
            <ac:spMk id="7" creationId="{97F781BC-4A6F-C778-D2F8-2CDC5DD47166}"/>
          </ac:spMkLst>
        </pc:spChg>
        <pc:spChg chg="mod">
          <ac:chgData name="Bjelakovic, Ivana" userId="799db393-5056-43a0-b991-20cd928cf62c" providerId="ADAL" clId="{CB1E9134-7785-4BBB-B110-8B12B0418B2F}" dt="2023-08-23T16:05:19.256" v="2938" actId="20577"/>
          <ac:spMkLst>
            <pc:docMk/>
            <pc:sldMk cId="4205993666" sldId="998"/>
            <ac:spMk id="12" creationId="{A8DDA968-7887-5005-0611-BE7328BE1B03}"/>
          </ac:spMkLst>
        </pc:spChg>
        <pc:graphicFrameChg chg="add mod">
          <ac:chgData name="Bjelakovic, Ivana" userId="799db393-5056-43a0-b991-20cd928cf62c" providerId="ADAL" clId="{CB1E9134-7785-4BBB-B110-8B12B0418B2F}" dt="2023-08-23T16:05:16.097" v="2936" actId="1076"/>
          <ac:graphicFrameMkLst>
            <pc:docMk/>
            <pc:sldMk cId="4205993666" sldId="998"/>
            <ac:graphicFrameMk id="2" creationId="{D1395F41-063C-4AD0-B385-ED91469F7878}"/>
          </ac:graphicFrameMkLst>
        </pc:graphicFrameChg>
        <pc:graphicFrameChg chg="del">
          <ac:chgData name="Bjelakovic, Ivana" userId="799db393-5056-43a0-b991-20cd928cf62c" providerId="ADAL" clId="{CB1E9134-7785-4BBB-B110-8B12B0418B2F}" dt="2023-08-23T16:05:12.976" v="2933" actId="478"/>
          <ac:graphicFrameMkLst>
            <pc:docMk/>
            <pc:sldMk cId="4205993666" sldId="998"/>
            <ac:graphicFrameMk id="9" creationId="{D1395F41-063C-4AD0-B385-ED91469F7878}"/>
          </ac:graphicFrameMkLst>
        </pc:graphicFrameChg>
      </pc:sldChg>
      <pc:sldChg chg="addSp delSp modSp add mod">
        <pc:chgData name="Bjelakovic, Ivana" userId="799db393-5056-43a0-b991-20cd928cf62c" providerId="ADAL" clId="{CB1E9134-7785-4BBB-B110-8B12B0418B2F}" dt="2023-08-23T16:11:17.993" v="3410" actId="478"/>
        <pc:sldMkLst>
          <pc:docMk/>
          <pc:sldMk cId="1515800489" sldId="999"/>
        </pc:sldMkLst>
        <pc:spChg chg="add del mod">
          <ac:chgData name="Bjelakovic, Ivana" userId="799db393-5056-43a0-b991-20cd928cf62c" providerId="ADAL" clId="{CB1E9134-7785-4BBB-B110-8B12B0418B2F}" dt="2023-08-23T16:11:14.115" v="3402" actId="478"/>
          <ac:spMkLst>
            <pc:docMk/>
            <pc:sldMk cId="1515800489" sldId="999"/>
            <ac:spMk id="3" creationId="{CCC22B1E-4189-2AEB-8246-87B7A7645D15}"/>
          </ac:spMkLst>
        </pc:spChg>
        <pc:spChg chg="mod">
          <ac:chgData name="Bjelakovic, Ivana" userId="799db393-5056-43a0-b991-20cd928cf62c" providerId="ADAL" clId="{CB1E9134-7785-4BBB-B110-8B12B0418B2F}" dt="2023-08-23T16:08:41.743" v="3228" actId="20577"/>
          <ac:spMkLst>
            <pc:docMk/>
            <pc:sldMk cId="1515800489" sldId="999"/>
            <ac:spMk id="7" creationId="{97F781BC-4A6F-C778-D2F8-2CDC5DD47166}"/>
          </ac:spMkLst>
        </pc:spChg>
        <pc:spChg chg="mod">
          <ac:chgData name="Bjelakovic, Ivana" userId="799db393-5056-43a0-b991-20cd928cf62c" providerId="ADAL" clId="{CB1E9134-7785-4BBB-B110-8B12B0418B2F}" dt="2023-07-26T15:31:09.993" v="561" actId="20577"/>
          <ac:spMkLst>
            <pc:docMk/>
            <pc:sldMk cId="1515800489" sldId="999"/>
            <ac:spMk id="8" creationId="{D93C03AC-3DFE-4CB2-BC13-21438F4B7F32}"/>
          </ac:spMkLst>
        </pc:spChg>
        <pc:spChg chg="mod">
          <ac:chgData name="Bjelakovic, Ivana" userId="799db393-5056-43a0-b991-20cd928cf62c" providerId="ADAL" clId="{CB1E9134-7785-4BBB-B110-8B12B0418B2F}" dt="2023-08-23T16:08:51.911" v="3236" actId="20577"/>
          <ac:spMkLst>
            <pc:docMk/>
            <pc:sldMk cId="1515800489" sldId="999"/>
            <ac:spMk id="12" creationId="{A8DDA968-7887-5005-0611-BE7328BE1B03}"/>
          </ac:spMkLst>
        </pc:spChg>
        <pc:graphicFrameChg chg="add del mod">
          <ac:chgData name="Bjelakovic, Ivana" userId="799db393-5056-43a0-b991-20cd928cf62c" providerId="ADAL" clId="{CB1E9134-7785-4BBB-B110-8B12B0418B2F}" dt="2023-08-23T16:11:17.993" v="3410" actId="478"/>
          <ac:graphicFrameMkLst>
            <pc:docMk/>
            <pc:sldMk cId="1515800489" sldId="999"/>
            <ac:graphicFrameMk id="2" creationId="{8238477C-AAEA-4F4B-B402-DD0ECB5D43D9}"/>
          </ac:graphicFrameMkLst>
        </pc:graphicFrameChg>
        <pc:graphicFrameChg chg="add mod">
          <ac:chgData name="Bjelakovic, Ivana" userId="799db393-5056-43a0-b991-20cd928cf62c" providerId="ADAL" clId="{CB1E9134-7785-4BBB-B110-8B12B0418B2F}" dt="2023-08-23T16:11:17.477" v="3409"/>
          <ac:graphicFrameMkLst>
            <pc:docMk/>
            <pc:sldMk cId="1515800489" sldId="999"/>
            <ac:graphicFrameMk id="5" creationId="{8238477C-AAEA-4F4B-B402-DD0ECB5D43D9}"/>
          </ac:graphicFrameMkLst>
        </pc:graphicFrameChg>
        <pc:graphicFrameChg chg="del">
          <ac:chgData name="Bjelakovic, Ivana" userId="799db393-5056-43a0-b991-20cd928cf62c" providerId="ADAL" clId="{CB1E9134-7785-4BBB-B110-8B12B0418B2F}" dt="2023-08-08T20:29:44.667" v="2433" actId="478"/>
          <ac:graphicFrameMkLst>
            <pc:docMk/>
            <pc:sldMk cId="1515800489" sldId="999"/>
            <ac:graphicFrameMk id="9" creationId="{D1395F41-063C-4AD0-B385-ED91469F7878}"/>
          </ac:graphicFrameMkLst>
        </pc:graphicFrameChg>
      </pc:sldChg>
      <pc:sldChg chg="modSp add mod">
        <pc:chgData name="Bjelakovic, Ivana" userId="799db393-5056-43a0-b991-20cd928cf62c" providerId="ADAL" clId="{CB1E9134-7785-4BBB-B110-8B12B0418B2F}" dt="2023-07-26T15:31:59.541" v="571" actId="20577"/>
        <pc:sldMkLst>
          <pc:docMk/>
          <pc:sldMk cId="1831558553" sldId="1000"/>
        </pc:sldMkLst>
        <pc:spChg chg="mod">
          <ac:chgData name="Bjelakovic, Ivana" userId="799db393-5056-43a0-b991-20cd928cf62c" providerId="ADAL" clId="{CB1E9134-7785-4BBB-B110-8B12B0418B2F}" dt="2023-07-26T15:31:59.541" v="571" actId="20577"/>
          <ac:spMkLst>
            <pc:docMk/>
            <pc:sldMk cId="1831558553" sldId="1000"/>
            <ac:spMk id="10" creationId="{811E38B0-A071-48E0-B010-D44277FEB702}"/>
          </ac:spMkLst>
        </pc:spChg>
      </pc:sldChg>
      <pc:sldChg chg="addSp delSp modSp add mod">
        <pc:chgData name="Bjelakovic, Ivana" userId="799db393-5056-43a0-b991-20cd928cf62c" providerId="ADAL" clId="{CB1E9134-7785-4BBB-B110-8B12B0418B2F}" dt="2023-08-23T16:16:38.932" v="3669" actId="20577"/>
        <pc:sldMkLst>
          <pc:docMk/>
          <pc:sldMk cId="2827798783" sldId="1001"/>
        </pc:sldMkLst>
        <pc:spChg chg="add del">
          <ac:chgData name="Bjelakovic, Ivana" userId="799db393-5056-43a0-b991-20cd928cf62c" providerId="ADAL" clId="{CB1E9134-7785-4BBB-B110-8B12B0418B2F}" dt="2023-07-26T15:32:43.442" v="579" actId="22"/>
          <ac:spMkLst>
            <pc:docMk/>
            <pc:sldMk cId="2827798783" sldId="1001"/>
            <ac:spMk id="3" creationId="{28CE885C-471F-23E1-E06F-FA88C0F43763}"/>
          </ac:spMkLst>
        </pc:spChg>
        <pc:spChg chg="add mod">
          <ac:chgData name="Bjelakovic, Ivana" userId="799db393-5056-43a0-b991-20cd928cf62c" providerId="ADAL" clId="{CB1E9134-7785-4BBB-B110-8B12B0418B2F}" dt="2023-08-23T16:15:58.935" v="3654" actId="1076"/>
          <ac:spMkLst>
            <pc:docMk/>
            <pc:sldMk cId="2827798783" sldId="1001"/>
            <ac:spMk id="3" creationId="{7EE91A72-EBB9-B168-8492-DFF96A7978D5}"/>
          </ac:spMkLst>
        </pc:spChg>
        <pc:spChg chg="add mod">
          <ac:chgData name="Bjelakovic, Ivana" userId="799db393-5056-43a0-b991-20cd928cf62c" providerId="ADAL" clId="{CB1E9134-7785-4BBB-B110-8B12B0418B2F}" dt="2023-08-23T16:15:58.935" v="3654" actId="1076"/>
          <ac:spMkLst>
            <pc:docMk/>
            <pc:sldMk cId="2827798783" sldId="1001"/>
            <ac:spMk id="5" creationId="{90B8721E-42F7-B722-CD7A-0B6C6A849C53}"/>
          </ac:spMkLst>
        </pc:spChg>
        <pc:spChg chg="mod">
          <ac:chgData name="Bjelakovic, Ivana" userId="799db393-5056-43a0-b991-20cd928cf62c" providerId="ADAL" clId="{CB1E9134-7785-4BBB-B110-8B12B0418B2F}" dt="2023-08-23T16:14:13.391" v="3640" actId="20577"/>
          <ac:spMkLst>
            <pc:docMk/>
            <pc:sldMk cId="2827798783" sldId="1001"/>
            <ac:spMk id="7" creationId="{97F781BC-4A6F-C778-D2F8-2CDC5DD47166}"/>
          </ac:spMkLst>
        </pc:spChg>
        <pc:spChg chg="mod">
          <ac:chgData name="Bjelakovic, Ivana" userId="799db393-5056-43a0-b991-20cd928cf62c" providerId="ADAL" clId="{CB1E9134-7785-4BBB-B110-8B12B0418B2F}" dt="2023-07-26T15:32:29.860" v="577" actId="20577"/>
          <ac:spMkLst>
            <pc:docMk/>
            <pc:sldMk cId="2827798783" sldId="1001"/>
            <ac:spMk id="8" creationId="{D93C03AC-3DFE-4CB2-BC13-21438F4B7F32}"/>
          </ac:spMkLst>
        </pc:spChg>
        <pc:spChg chg="mod">
          <ac:chgData name="Bjelakovic, Ivana" userId="799db393-5056-43a0-b991-20cd928cf62c" providerId="ADAL" clId="{CB1E9134-7785-4BBB-B110-8B12B0418B2F}" dt="2023-08-23T16:16:38.932" v="3669" actId="20577"/>
          <ac:spMkLst>
            <pc:docMk/>
            <pc:sldMk cId="2827798783" sldId="1001"/>
            <ac:spMk id="12" creationId="{A8DDA968-7887-5005-0611-BE7328BE1B03}"/>
          </ac:spMkLst>
        </pc:spChg>
        <pc:graphicFrameChg chg="add mod">
          <ac:chgData name="Bjelakovic, Ivana" userId="799db393-5056-43a0-b991-20cd928cf62c" providerId="ADAL" clId="{CB1E9134-7785-4BBB-B110-8B12B0418B2F}" dt="2023-08-23T16:15:53.312" v="3653" actId="1076"/>
          <ac:graphicFrameMkLst>
            <pc:docMk/>
            <pc:sldMk cId="2827798783" sldId="1001"/>
            <ac:graphicFrameMk id="2" creationId="{8238477C-AAEA-4F4B-B402-DD0ECB5D43D9}"/>
          </ac:graphicFrameMkLst>
        </pc:graphicFrameChg>
        <pc:graphicFrameChg chg="del">
          <ac:chgData name="Bjelakovic, Ivana" userId="799db393-5056-43a0-b991-20cd928cf62c" providerId="ADAL" clId="{CB1E9134-7785-4BBB-B110-8B12B0418B2F}" dt="2023-08-23T16:10:22.815" v="3389" actId="478"/>
          <ac:graphicFrameMkLst>
            <pc:docMk/>
            <pc:sldMk cId="2827798783" sldId="1001"/>
            <ac:graphicFrameMk id="9" creationId="{D1395F41-063C-4AD0-B385-ED91469F7878}"/>
          </ac:graphicFrameMkLst>
        </pc:graphicFrameChg>
      </pc:sldChg>
      <pc:sldChg chg="addSp delSp modSp add mod">
        <pc:chgData name="Bjelakovic, Ivana" userId="799db393-5056-43a0-b991-20cd928cf62c" providerId="ADAL" clId="{CB1E9134-7785-4BBB-B110-8B12B0418B2F}" dt="2023-08-23T16:18:34.786" v="3898" actId="20577"/>
        <pc:sldMkLst>
          <pc:docMk/>
          <pc:sldMk cId="417577805" sldId="1002"/>
        </pc:sldMkLst>
        <pc:spChg chg="add del">
          <ac:chgData name="Bjelakovic, Ivana" userId="799db393-5056-43a0-b991-20cd928cf62c" providerId="ADAL" clId="{CB1E9134-7785-4BBB-B110-8B12B0418B2F}" dt="2023-07-26T15:33:06.063" v="587" actId="22"/>
          <ac:spMkLst>
            <pc:docMk/>
            <pc:sldMk cId="417577805" sldId="1002"/>
            <ac:spMk id="3" creationId="{2C5B552E-42E0-5662-D658-B45D484A5A88}"/>
          </ac:spMkLst>
        </pc:spChg>
        <pc:spChg chg="add mod">
          <ac:chgData name="Bjelakovic, Ivana" userId="799db393-5056-43a0-b991-20cd928cf62c" providerId="ADAL" clId="{CB1E9134-7785-4BBB-B110-8B12B0418B2F}" dt="2023-08-23T16:18:32.777" v="3896" actId="1076"/>
          <ac:spMkLst>
            <pc:docMk/>
            <pc:sldMk cId="417577805" sldId="1002"/>
            <ac:spMk id="3" creationId="{319FB4A5-6A66-1989-B946-8706C324C99C}"/>
          </ac:spMkLst>
        </pc:spChg>
        <pc:spChg chg="add mod">
          <ac:chgData name="Bjelakovic, Ivana" userId="799db393-5056-43a0-b991-20cd928cf62c" providerId="ADAL" clId="{CB1E9134-7785-4BBB-B110-8B12B0418B2F}" dt="2023-08-23T16:17:33.374" v="3676" actId="14100"/>
          <ac:spMkLst>
            <pc:docMk/>
            <pc:sldMk cId="417577805" sldId="1002"/>
            <ac:spMk id="5" creationId="{0A4237E2-FA7D-21EE-888A-1984D9EA8B57}"/>
          </ac:spMkLst>
        </pc:spChg>
        <pc:spChg chg="add mod">
          <ac:chgData name="Bjelakovic, Ivana" userId="799db393-5056-43a0-b991-20cd928cf62c" providerId="ADAL" clId="{CB1E9134-7785-4BBB-B110-8B12B0418B2F}" dt="2023-08-23T16:18:34.786" v="3898" actId="20577"/>
          <ac:spMkLst>
            <pc:docMk/>
            <pc:sldMk cId="417577805" sldId="1002"/>
            <ac:spMk id="6" creationId="{2B604A43-E9BE-5E93-BFC2-762A04B4DE5B}"/>
          </ac:spMkLst>
        </pc:spChg>
        <pc:spChg chg="del mod">
          <ac:chgData name="Bjelakovic, Ivana" userId="799db393-5056-43a0-b991-20cd928cf62c" providerId="ADAL" clId="{CB1E9134-7785-4BBB-B110-8B12B0418B2F}" dt="2023-08-23T16:15:35.916" v="3650"/>
          <ac:spMkLst>
            <pc:docMk/>
            <pc:sldMk cId="417577805" sldId="1002"/>
            <ac:spMk id="7" creationId="{97F781BC-4A6F-C778-D2F8-2CDC5DD47166}"/>
          </ac:spMkLst>
        </pc:spChg>
        <pc:spChg chg="mod">
          <ac:chgData name="Bjelakovic, Ivana" userId="799db393-5056-43a0-b991-20cd928cf62c" providerId="ADAL" clId="{CB1E9134-7785-4BBB-B110-8B12B0418B2F}" dt="2023-07-26T15:32:55.655" v="585" actId="20577"/>
          <ac:spMkLst>
            <pc:docMk/>
            <pc:sldMk cId="417577805" sldId="1002"/>
            <ac:spMk id="8" creationId="{D93C03AC-3DFE-4CB2-BC13-21438F4B7F32}"/>
          </ac:spMkLst>
        </pc:spChg>
        <pc:spChg chg="mod">
          <ac:chgData name="Bjelakovic, Ivana" userId="799db393-5056-43a0-b991-20cd928cf62c" providerId="ADAL" clId="{CB1E9134-7785-4BBB-B110-8B12B0418B2F}" dt="2023-08-23T16:17:08.497" v="3672" actId="20577"/>
          <ac:spMkLst>
            <pc:docMk/>
            <pc:sldMk cId="417577805" sldId="1002"/>
            <ac:spMk id="12" creationId="{A8DDA968-7887-5005-0611-BE7328BE1B03}"/>
          </ac:spMkLst>
        </pc:spChg>
        <pc:graphicFrameChg chg="add mod">
          <ac:chgData name="Bjelakovic, Ivana" userId="799db393-5056-43a0-b991-20cd928cf62c" providerId="ADAL" clId="{CB1E9134-7785-4BBB-B110-8B12B0418B2F}" dt="2023-08-23T16:17:25.694" v="3674" actId="1076"/>
          <ac:graphicFrameMkLst>
            <pc:docMk/>
            <pc:sldMk cId="417577805" sldId="1002"/>
            <ac:graphicFrameMk id="2" creationId="{8238477C-AAEA-4F4B-B402-DD0ECB5D43D9}"/>
          </ac:graphicFrameMkLst>
        </pc:graphicFrameChg>
        <pc:graphicFrameChg chg="del">
          <ac:chgData name="Bjelakovic, Ivana" userId="799db393-5056-43a0-b991-20cd928cf62c" providerId="ADAL" clId="{CB1E9134-7785-4BBB-B110-8B12B0418B2F}" dt="2023-08-23T16:14:34.324" v="3641" actId="478"/>
          <ac:graphicFrameMkLst>
            <pc:docMk/>
            <pc:sldMk cId="417577805" sldId="1002"/>
            <ac:graphicFrameMk id="9" creationId="{D1395F41-063C-4AD0-B385-ED91469F7878}"/>
          </ac:graphicFrameMkLst>
        </pc:graphicFrameChg>
      </pc:sldChg>
      <pc:sldChg chg="addSp delSp modSp add mod">
        <pc:chgData name="Bjelakovic, Ivana" userId="799db393-5056-43a0-b991-20cd928cf62c" providerId="ADAL" clId="{CB1E9134-7785-4BBB-B110-8B12B0418B2F}" dt="2023-08-23T19:03:42.996" v="4648" actId="1076"/>
        <pc:sldMkLst>
          <pc:docMk/>
          <pc:sldMk cId="1032040763" sldId="1003"/>
        </pc:sldMkLst>
        <pc:spChg chg="mod">
          <ac:chgData name="Bjelakovic, Ivana" userId="799db393-5056-43a0-b991-20cd928cf62c" providerId="ADAL" clId="{CB1E9134-7785-4BBB-B110-8B12B0418B2F}" dt="2023-08-23T19:03:42.996" v="4648" actId="1076"/>
          <ac:spMkLst>
            <pc:docMk/>
            <pc:sldMk cId="1032040763" sldId="1003"/>
            <ac:spMk id="7" creationId="{97F781BC-4A6F-C778-D2F8-2CDC5DD47166}"/>
          </ac:spMkLst>
        </pc:spChg>
        <pc:spChg chg="mod">
          <ac:chgData name="Bjelakovic, Ivana" userId="799db393-5056-43a0-b991-20cd928cf62c" providerId="ADAL" clId="{CB1E9134-7785-4BBB-B110-8B12B0418B2F}" dt="2023-07-26T15:33:18.186" v="593" actId="20577"/>
          <ac:spMkLst>
            <pc:docMk/>
            <pc:sldMk cId="1032040763" sldId="1003"/>
            <ac:spMk id="8" creationId="{D93C03AC-3DFE-4CB2-BC13-21438F4B7F32}"/>
          </ac:spMkLst>
        </pc:spChg>
        <pc:spChg chg="mod">
          <ac:chgData name="Bjelakovic, Ivana" userId="799db393-5056-43a0-b991-20cd928cf62c" providerId="ADAL" clId="{CB1E9134-7785-4BBB-B110-8B12B0418B2F}" dt="2023-08-23T16:19:54.843" v="3905" actId="20577"/>
          <ac:spMkLst>
            <pc:docMk/>
            <pc:sldMk cId="1032040763" sldId="1003"/>
            <ac:spMk id="12" creationId="{A8DDA968-7887-5005-0611-BE7328BE1B03}"/>
          </ac:spMkLst>
        </pc:spChg>
        <pc:graphicFrameChg chg="add mod">
          <ac:chgData name="Bjelakovic, Ivana" userId="799db393-5056-43a0-b991-20cd928cf62c" providerId="ADAL" clId="{CB1E9134-7785-4BBB-B110-8B12B0418B2F}" dt="2023-08-23T16:19:51.180" v="3902" actId="1076"/>
          <ac:graphicFrameMkLst>
            <pc:docMk/>
            <pc:sldMk cId="1032040763" sldId="1003"/>
            <ac:graphicFrameMk id="2" creationId="{D1395F41-063C-4AD0-B385-ED91469F7878}"/>
          </ac:graphicFrameMkLst>
        </pc:graphicFrameChg>
        <pc:graphicFrameChg chg="del">
          <ac:chgData name="Bjelakovic, Ivana" userId="799db393-5056-43a0-b991-20cd928cf62c" providerId="ADAL" clId="{CB1E9134-7785-4BBB-B110-8B12B0418B2F}" dt="2023-08-23T16:19:48.097" v="3899" actId="478"/>
          <ac:graphicFrameMkLst>
            <pc:docMk/>
            <pc:sldMk cId="1032040763" sldId="1003"/>
            <ac:graphicFrameMk id="9" creationId="{D1395F41-063C-4AD0-B385-ED91469F7878}"/>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candeloitte.sharepoint.com/sites/MDBActiveClients/Shared%20Documents/General/South%20Bruce%20-%20Public%20Opinion%20Polling%20-%202023%20-%201-1LTQF6/Engagement/Data/South%20Bruce%20Summary%20Tables%20August%2023%202023.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754853487305806E-3"/>
          <c:y val="5.5345911949685536E-2"/>
          <c:w val="0.99369805860507765"/>
          <c:h val="0.77443747833407617"/>
        </c:manualLayout>
      </c:layout>
      <c:barChart>
        <c:barDir val="bar"/>
        <c:grouping val="percentStacked"/>
        <c:varyColors val="0"/>
        <c:ser>
          <c:idx val="0"/>
          <c:order val="0"/>
          <c:tx>
            <c:strRef>
              <c:f>'Q1 To what extent do you agree '!$A$4</c:f>
              <c:strCache>
                <c:ptCount val="1"/>
                <c:pt idx="0">
                  <c:v>Strongly Disagree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 To what extent do you agree '!$B$3</c:f>
              <c:strCache>
                <c:ptCount val="1"/>
                <c:pt idx="0">
                  <c:v>%</c:v>
                </c:pt>
              </c:strCache>
            </c:strRef>
          </c:cat>
          <c:val>
            <c:numRef>
              <c:f>'Q1 To what extent do you agree '!$B$4</c:f>
              <c:numCache>
                <c:formatCode>0%</c:formatCode>
                <c:ptCount val="1"/>
                <c:pt idx="0">
                  <c:v>0.24354710847709998</c:v>
                </c:pt>
              </c:numCache>
            </c:numRef>
          </c:val>
          <c:extLst>
            <c:ext xmlns:c16="http://schemas.microsoft.com/office/drawing/2014/chart" uri="{C3380CC4-5D6E-409C-BE32-E72D297353CC}">
              <c16:uniqueId val="{00000000-B625-4B3F-9FF1-12AEBC755040}"/>
            </c:ext>
          </c:extLst>
        </c:ser>
        <c:ser>
          <c:idx val="1"/>
          <c:order val="1"/>
          <c:tx>
            <c:strRef>
              <c:f>'Q1 To what extent do you agree '!$A$5</c:f>
              <c:strCache>
                <c:ptCount val="1"/>
                <c:pt idx="0">
                  <c:v>Somewhat Disagree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 To what extent do you agree '!$B$3</c:f>
              <c:strCache>
                <c:ptCount val="1"/>
                <c:pt idx="0">
                  <c:v>%</c:v>
                </c:pt>
              </c:strCache>
            </c:strRef>
          </c:cat>
          <c:val>
            <c:numRef>
              <c:f>'Q1 To what extent do you agree '!$B$5</c:f>
              <c:numCache>
                <c:formatCode>0%</c:formatCode>
                <c:ptCount val="1"/>
                <c:pt idx="0">
                  <c:v>0.13457660830160001</c:v>
                </c:pt>
              </c:numCache>
            </c:numRef>
          </c:val>
          <c:extLst>
            <c:ext xmlns:c16="http://schemas.microsoft.com/office/drawing/2014/chart" uri="{C3380CC4-5D6E-409C-BE32-E72D297353CC}">
              <c16:uniqueId val="{00000001-B625-4B3F-9FF1-12AEBC755040}"/>
            </c:ext>
          </c:extLst>
        </c:ser>
        <c:ser>
          <c:idx val="2"/>
          <c:order val="2"/>
          <c:tx>
            <c:strRef>
              <c:f>'Q1 To what extent do you agree '!$A$6</c:f>
              <c:strCache>
                <c:ptCount val="1"/>
                <c:pt idx="0">
                  <c:v>Somewhat Agree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 To what extent do you agree '!$B$3</c:f>
              <c:strCache>
                <c:ptCount val="1"/>
                <c:pt idx="0">
                  <c:v>%</c:v>
                </c:pt>
              </c:strCache>
            </c:strRef>
          </c:cat>
          <c:val>
            <c:numRef>
              <c:f>'Q1 To what extent do you agree '!$B$6</c:f>
              <c:numCache>
                <c:formatCode>0%</c:formatCode>
                <c:ptCount val="1"/>
                <c:pt idx="0">
                  <c:v>0.33178218646220003</c:v>
                </c:pt>
              </c:numCache>
            </c:numRef>
          </c:val>
          <c:extLst>
            <c:ext xmlns:c16="http://schemas.microsoft.com/office/drawing/2014/chart" uri="{C3380CC4-5D6E-409C-BE32-E72D297353CC}">
              <c16:uniqueId val="{00000002-B625-4B3F-9FF1-12AEBC755040}"/>
            </c:ext>
          </c:extLst>
        </c:ser>
        <c:ser>
          <c:idx val="3"/>
          <c:order val="3"/>
          <c:tx>
            <c:strRef>
              <c:f>'Q1 To what extent do you agree '!$A$7</c:f>
              <c:strCache>
                <c:ptCount val="1"/>
                <c:pt idx="0">
                  <c:v>Strongly Agree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 To what extent do you agree '!$B$3</c:f>
              <c:strCache>
                <c:ptCount val="1"/>
                <c:pt idx="0">
                  <c:v>%</c:v>
                </c:pt>
              </c:strCache>
            </c:strRef>
          </c:cat>
          <c:val>
            <c:numRef>
              <c:f>'Q1 To what extent do you agree '!$B$7</c:f>
              <c:numCache>
                <c:formatCode>0%</c:formatCode>
                <c:ptCount val="1"/>
                <c:pt idx="0">
                  <c:v>0.29009409675909997</c:v>
                </c:pt>
              </c:numCache>
            </c:numRef>
          </c:val>
          <c:extLst>
            <c:ext xmlns:c16="http://schemas.microsoft.com/office/drawing/2014/chart" uri="{C3380CC4-5D6E-409C-BE32-E72D297353CC}">
              <c16:uniqueId val="{00000003-B625-4B3F-9FF1-12AEBC755040}"/>
            </c:ext>
          </c:extLst>
        </c:ser>
        <c:dLbls>
          <c:dLblPos val="ctr"/>
          <c:showLegendKey val="0"/>
          <c:showVal val="1"/>
          <c:showCatName val="0"/>
          <c:showSerName val="0"/>
          <c:showPercent val="0"/>
          <c:showBubbleSize val="0"/>
        </c:dLbls>
        <c:gapWidth val="50"/>
        <c:overlap val="100"/>
        <c:axId val="52714143"/>
        <c:axId val="52714559"/>
      </c:barChart>
      <c:catAx>
        <c:axId val="52714143"/>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52714559"/>
        <c:crosses val="autoZero"/>
        <c:auto val="1"/>
        <c:lblAlgn val="ctr"/>
        <c:lblOffset val="100"/>
        <c:noMultiLvlLbl val="0"/>
      </c:catAx>
      <c:valAx>
        <c:axId val="52714559"/>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52714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02640515083955E-2"/>
          <c:y val="0"/>
          <c:w val="0.98889505830094382"/>
          <c:h val="0.70348919241133223"/>
        </c:manualLayout>
      </c:layout>
      <c:barChart>
        <c:barDir val="bar"/>
        <c:grouping val="percentStacked"/>
        <c:varyColors val="0"/>
        <c:ser>
          <c:idx val="0"/>
          <c:order val="0"/>
          <c:tx>
            <c:strRef>
              <c:f>'Q10 How important will the host'!$A$4</c:f>
              <c:strCache>
                <c:ptCount val="1"/>
                <c:pt idx="0">
                  <c:v>It will not influence my decision either way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 How important will the host'!$B$3</c:f>
              <c:strCache>
                <c:ptCount val="1"/>
                <c:pt idx="0">
                  <c:v>%</c:v>
                </c:pt>
              </c:strCache>
            </c:strRef>
          </c:cat>
          <c:val>
            <c:numRef>
              <c:f>'Q10 How important will the host'!$B$4</c:f>
              <c:numCache>
                <c:formatCode>0%</c:formatCode>
                <c:ptCount val="1"/>
                <c:pt idx="0">
                  <c:v>0.25253082998080001</c:v>
                </c:pt>
              </c:numCache>
            </c:numRef>
          </c:val>
          <c:extLst>
            <c:ext xmlns:c16="http://schemas.microsoft.com/office/drawing/2014/chart" uri="{C3380CC4-5D6E-409C-BE32-E72D297353CC}">
              <c16:uniqueId val="{00000000-7190-4861-A6F9-69232A98C65D}"/>
            </c:ext>
          </c:extLst>
        </c:ser>
        <c:ser>
          <c:idx val="1"/>
          <c:order val="1"/>
          <c:tx>
            <c:strRef>
              <c:f>'Q10 How important will the host'!$A$5</c:f>
              <c:strCache>
                <c:ptCount val="1"/>
                <c:pt idx="0">
                  <c:v>It will be somewhat important to my decision, but other factors will also affect my decision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 How important will the host'!$B$3</c:f>
              <c:strCache>
                <c:ptCount val="1"/>
                <c:pt idx="0">
                  <c:v>%</c:v>
                </c:pt>
              </c:strCache>
            </c:strRef>
          </c:cat>
          <c:val>
            <c:numRef>
              <c:f>'Q10 How important will the host'!$B$5</c:f>
              <c:numCache>
                <c:formatCode>0%</c:formatCode>
                <c:ptCount val="1"/>
                <c:pt idx="0">
                  <c:v>0.4910892508843</c:v>
                </c:pt>
              </c:numCache>
            </c:numRef>
          </c:val>
          <c:extLst>
            <c:ext xmlns:c16="http://schemas.microsoft.com/office/drawing/2014/chart" uri="{C3380CC4-5D6E-409C-BE32-E72D297353CC}">
              <c16:uniqueId val="{00000001-7190-4861-A6F9-69232A98C65D}"/>
            </c:ext>
          </c:extLst>
        </c:ser>
        <c:ser>
          <c:idx val="2"/>
          <c:order val="2"/>
          <c:tx>
            <c:strRef>
              <c:f>'Q10 How important will the host'!$A$6</c:f>
              <c:strCache>
                <c:ptCount val="1"/>
                <c:pt idx="0">
                  <c:v>It will be crucial to my decision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'Q10 How important will the host'!$B$3</c:f>
              <c:strCache>
                <c:ptCount val="1"/>
                <c:pt idx="0">
                  <c:v>%</c:v>
                </c:pt>
              </c:strCache>
            </c:strRef>
          </c:cat>
          <c:val>
            <c:numRef>
              <c:f>'Q10 How important will the host'!$B$6</c:f>
              <c:numCache>
                <c:formatCode>0%</c:formatCode>
                <c:ptCount val="1"/>
                <c:pt idx="0">
                  <c:v>0.25637991913489999</c:v>
                </c:pt>
              </c:numCache>
            </c:numRef>
          </c:val>
          <c:extLst>
            <c:ext xmlns:c16="http://schemas.microsoft.com/office/drawing/2014/chart" uri="{C3380CC4-5D6E-409C-BE32-E72D297353CC}">
              <c16:uniqueId val="{00000002-7190-4861-A6F9-69232A98C65D}"/>
            </c:ext>
          </c:extLst>
        </c:ser>
        <c:dLbls>
          <c:dLblPos val="ctr"/>
          <c:showLegendKey val="0"/>
          <c:showVal val="1"/>
          <c:showCatName val="0"/>
          <c:showSerName val="0"/>
          <c:showPercent val="0"/>
          <c:showBubbleSize val="0"/>
        </c:dLbls>
        <c:gapWidth val="50"/>
        <c:overlap val="100"/>
        <c:axId val="1960460543"/>
        <c:axId val="1960460959"/>
      </c:barChart>
      <c:catAx>
        <c:axId val="1960460543"/>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960460959"/>
        <c:crosses val="autoZero"/>
        <c:auto val="1"/>
        <c:lblAlgn val="ctr"/>
        <c:lblOffset val="100"/>
        <c:noMultiLvlLbl val="0"/>
      </c:catAx>
      <c:valAx>
        <c:axId val="1960460959"/>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1960460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bg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0262083213771E-2"/>
          <c:y val="0"/>
          <c:w val="0.98889505830094382"/>
          <c:h val="0.64028696167137888"/>
        </c:manualLayout>
      </c:layout>
      <c:barChart>
        <c:barDir val="bar"/>
        <c:grouping val="percentStacked"/>
        <c:varyColors val="0"/>
        <c:ser>
          <c:idx val="0"/>
          <c:order val="0"/>
          <c:tx>
            <c:strRef>
              <c:f>'Q11 How important will addressi'!$A$4</c:f>
              <c:strCache>
                <c:ptCount val="1"/>
                <c:pt idx="0">
                  <c:v>I'm not aware of the 36 Guiding Principles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 How important will addressi'!$B$3</c:f>
              <c:strCache>
                <c:ptCount val="1"/>
                <c:pt idx="0">
                  <c:v>%</c:v>
                </c:pt>
              </c:strCache>
            </c:strRef>
          </c:cat>
          <c:val>
            <c:numRef>
              <c:f>'Q11 How important will addressi'!$B$4</c:f>
              <c:numCache>
                <c:formatCode>0%</c:formatCode>
                <c:ptCount val="1"/>
                <c:pt idx="0">
                  <c:v>0.1496070751321</c:v>
                </c:pt>
              </c:numCache>
            </c:numRef>
          </c:val>
          <c:extLst>
            <c:ext xmlns:c16="http://schemas.microsoft.com/office/drawing/2014/chart" uri="{C3380CC4-5D6E-409C-BE32-E72D297353CC}">
              <c16:uniqueId val="{00000000-D2BD-4E7C-88C8-141574F642F4}"/>
            </c:ext>
          </c:extLst>
        </c:ser>
        <c:ser>
          <c:idx val="1"/>
          <c:order val="1"/>
          <c:tx>
            <c:strRef>
              <c:f>'Q11 How important will addressi'!$A$5</c:f>
              <c:strCache>
                <c:ptCount val="1"/>
                <c:pt idx="0">
                  <c:v>They will not influence my decision either way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 How important will addressi'!$B$3</c:f>
              <c:strCache>
                <c:ptCount val="1"/>
                <c:pt idx="0">
                  <c:v>%</c:v>
                </c:pt>
              </c:strCache>
            </c:strRef>
          </c:cat>
          <c:val>
            <c:numRef>
              <c:f>'Q11 How important will addressi'!$B$5</c:f>
              <c:numCache>
                <c:formatCode>0%</c:formatCode>
                <c:ptCount val="1"/>
                <c:pt idx="0">
                  <c:v>0.26467168939169999</c:v>
                </c:pt>
              </c:numCache>
            </c:numRef>
          </c:val>
          <c:extLst>
            <c:ext xmlns:c16="http://schemas.microsoft.com/office/drawing/2014/chart" uri="{C3380CC4-5D6E-409C-BE32-E72D297353CC}">
              <c16:uniqueId val="{00000001-D2BD-4E7C-88C8-141574F642F4}"/>
            </c:ext>
          </c:extLst>
        </c:ser>
        <c:ser>
          <c:idx val="2"/>
          <c:order val="2"/>
          <c:tx>
            <c:strRef>
              <c:f>'Q11 How important will addressi'!$A$6</c:f>
              <c:strCache>
                <c:ptCount val="1"/>
                <c:pt idx="0">
                  <c:v>They will be somewhat important to my decision, but other factors will also affect my decision.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 How important will addressi'!$B$3</c:f>
              <c:strCache>
                <c:ptCount val="1"/>
                <c:pt idx="0">
                  <c:v>%</c:v>
                </c:pt>
              </c:strCache>
            </c:strRef>
          </c:cat>
          <c:val>
            <c:numRef>
              <c:f>'Q11 How important will addressi'!$B$6</c:f>
              <c:numCache>
                <c:formatCode>0%</c:formatCode>
                <c:ptCount val="1"/>
                <c:pt idx="0">
                  <c:v>0.41501980388980003</c:v>
                </c:pt>
              </c:numCache>
            </c:numRef>
          </c:val>
          <c:extLst>
            <c:ext xmlns:c16="http://schemas.microsoft.com/office/drawing/2014/chart" uri="{C3380CC4-5D6E-409C-BE32-E72D297353CC}">
              <c16:uniqueId val="{00000002-D2BD-4E7C-88C8-141574F642F4}"/>
            </c:ext>
          </c:extLst>
        </c:ser>
        <c:ser>
          <c:idx val="3"/>
          <c:order val="3"/>
          <c:tx>
            <c:strRef>
              <c:f>'Q11 How important will addressi'!$A$7</c:f>
              <c:strCache>
                <c:ptCount val="1"/>
                <c:pt idx="0">
                  <c:v>They will be crucial to my decision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'Q11 How important will addressi'!$B$3</c:f>
              <c:strCache>
                <c:ptCount val="1"/>
                <c:pt idx="0">
                  <c:v>%</c:v>
                </c:pt>
              </c:strCache>
            </c:strRef>
          </c:cat>
          <c:val>
            <c:numRef>
              <c:f>'Q11 How important will addressi'!$B$7</c:f>
              <c:numCache>
                <c:formatCode>0%</c:formatCode>
                <c:ptCount val="1"/>
                <c:pt idx="0">
                  <c:v>0.1707014315864</c:v>
                </c:pt>
              </c:numCache>
            </c:numRef>
          </c:val>
          <c:extLst>
            <c:ext xmlns:c16="http://schemas.microsoft.com/office/drawing/2014/chart" uri="{C3380CC4-5D6E-409C-BE32-E72D297353CC}">
              <c16:uniqueId val="{00000003-D2BD-4E7C-88C8-141574F642F4}"/>
            </c:ext>
          </c:extLst>
        </c:ser>
        <c:dLbls>
          <c:dLblPos val="ctr"/>
          <c:showLegendKey val="0"/>
          <c:showVal val="1"/>
          <c:showCatName val="0"/>
          <c:showSerName val="0"/>
          <c:showPercent val="0"/>
          <c:showBubbleSize val="0"/>
        </c:dLbls>
        <c:gapWidth val="50"/>
        <c:overlap val="100"/>
        <c:axId val="1960460543"/>
        <c:axId val="1960460959"/>
      </c:barChart>
      <c:catAx>
        <c:axId val="1960460543"/>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960460959"/>
        <c:crosses val="autoZero"/>
        <c:auto val="1"/>
        <c:lblAlgn val="ctr"/>
        <c:lblOffset val="100"/>
        <c:noMultiLvlLbl val="0"/>
      </c:catAx>
      <c:valAx>
        <c:axId val="1960460959"/>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1960460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bg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'Q12 How do you prefer to receiv'!$B$2</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'Q12 How do you prefer to receiv'!$A$3:$A$8</c:f>
              <c:strCache>
                <c:ptCount val="6"/>
                <c:pt idx="0">
                  <c:v>Other</c:v>
                </c:pt>
                <c:pt idx="1">
                  <c:v>At community events, such as fairs or with organizations I belong to</c:v>
                </c:pt>
                <c:pt idx="2">
                  <c:v>Attending project specific events such as CLC meetings, open houses, etc.</c:v>
                </c:pt>
                <c:pt idx="3">
                  <c:v>Visiting website</c:v>
                </c:pt>
                <c:pt idx="4">
                  <c:v>Face to face meetings/discussions</c:v>
                </c:pt>
                <c:pt idx="5">
                  <c:v>Mailings </c:v>
                </c:pt>
              </c:strCache>
            </c:strRef>
          </c:cat>
          <c:val>
            <c:numRef>
              <c:f>'Q12 How do you prefer to receiv'!$B$3:$B$8</c:f>
              <c:numCache>
                <c:formatCode>0%</c:formatCode>
                <c:ptCount val="6"/>
                <c:pt idx="0">
                  <c:v>0.15</c:v>
                </c:pt>
                <c:pt idx="1">
                  <c:v>0.11</c:v>
                </c:pt>
                <c:pt idx="2">
                  <c:v>0.23</c:v>
                </c:pt>
                <c:pt idx="3">
                  <c:v>0.24</c:v>
                </c:pt>
                <c:pt idx="4">
                  <c:v>0.24</c:v>
                </c:pt>
                <c:pt idx="5">
                  <c:v>0.68</c:v>
                </c:pt>
              </c:numCache>
            </c:numRef>
          </c:val>
          <c:extLst>
            <c:ext xmlns:c16="http://schemas.microsoft.com/office/drawing/2014/chart" uri="{C3380CC4-5D6E-409C-BE32-E72D297353CC}">
              <c16:uniqueId val="{00000000-43CE-4923-8F47-91F80C4AA397}"/>
            </c:ext>
          </c:extLst>
        </c:ser>
        <c:dLbls>
          <c:dLblPos val="outEnd"/>
          <c:showLegendKey val="0"/>
          <c:showVal val="1"/>
          <c:showCatName val="0"/>
          <c:showSerName val="0"/>
          <c:showPercent val="0"/>
          <c:showBubbleSize val="0"/>
        </c:dLbls>
        <c:gapWidth val="50"/>
        <c:axId val="1379127871"/>
        <c:axId val="1379140767"/>
      </c:barChart>
      <c:catAx>
        <c:axId val="13791278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79140767"/>
        <c:crosses val="autoZero"/>
        <c:auto val="1"/>
        <c:lblAlgn val="ctr"/>
        <c:lblOffset val="100"/>
        <c:noMultiLvlLbl val="0"/>
      </c:catAx>
      <c:valAx>
        <c:axId val="1379140767"/>
        <c:scaling>
          <c:orientation val="minMax"/>
        </c:scaling>
        <c:delete val="1"/>
        <c:axPos val="b"/>
        <c:numFmt formatCode="0%" sourceLinked="1"/>
        <c:majorTickMark val="none"/>
        <c:minorTickMark val="none"/>
        <c:tickLblPos val="nextTo"/>
        <c:crossAx val="137912787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'Q2_ To what extent do you agree'!$B$15</c:f>
              <c:strCache>
                <c:ptCount val="1"/>
                <c:pt idx="0">
                  <c:v>Somewhat Agree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'Q2_ To what extent do you agree'!$A$16:$A$21</c:f>
              <c:strCache>
                <c:ptCount val="6"/>
                <c:pt idx="0">
                  <c:v>Environmental stewardship</c:v>
                </c:pt>
                <c:pt idx="1">
                  <c:v>Village revival</c:v>
                </c:pt>
                <c:pt idx="2">
                  <c:v>The proposed Nuclear Waste Management Organization (NWMO) Project</c:v>
                </c:pt>
                <c:pt idx="3">
                  <c:v>Progressive and growing economy</c:v>
                </c:pt>
                <c:pt idx="4">
                  <c:v>Agri-business reboot</c:v>
                </c:pt>
                <c:pt idx="5">
                  <c:v>Healthy and vibrant communities</c:v>
                </c:pt>
              </c:strCache>
            </c:strRef>
          </c:cat>
          <c:val>
            <c:numRef>
              <c:f>'Q2_ To what extent do you agree'!$B$16:$B$21</c:f>
              <c:numCache>
                <c:formatCode>0%</c:formatCode>
                <c:ptCount val="6"/>
                <c:pt idx="0">
                  <c:v>0.35080420934259998</c:v>
                </c:pt>
                <c:pt idx="1">
                  <c:v>0.35324603774380003</c:v>
                </c:pt>
                <c:pt idx="2">
                  <c:v>0.1743487263679</c:v>
                </c:pt>
                <c:pt idx="3">
                  <c:v>0.44390789702740002</c:v>
                </c:pt>
                <c:pt idx="4">
                  <c:v>0.48249834778359996</c:v>
                </c:pt>
                <c:pt idx="5">
                  <c:v>0.47351519134429998</c:v>
                </c:pt>
              </c:numCache>
            </c:numRef>
          </c:val>
          <c:extLst>
            <c:ext xmlns:c16="http://schemas.microsoft.com/office/drawing/2014/chart" uri="{C3380CC4-5D6E-409C-BE32-E72D297353CC}">
              <c16:uniqueId val="{00000000-2699-4684-8AEA-787CA839D0E7}"/>
            </c:ext>
          </c:extLst>
        </c:ser>
        <c:ser>
          <c:idx val="1"/>
          <c:order val="1"/>
          <c:tx>
            <c:strRef>
              <c:f>'Q2_ To what extent do you agree'!$C$15</c:f>
              <c:strCache>
                <c:ptCount val="1"/>
                <c:pt idx="0">
                  <c:v>Strongly Agree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'Q2_ To what extent do you agree'!$A$16:$A$21</c:f>
              <c:strCache>
                <c:ptCount val="6"/>
                <c:pt idx="0">
                  <c:v>Environmental stewardship</c:v>
                </c:pt>
                <c:pt idx="1">
                  <c:v>Village revival</c:v>
                </c:pt>
                <c:pt idx="2">
                  <c:v>The proposed Nuclear Waste Management Organization (NWMO) Project</c:v>
                </c:pt>
                <c:pt idx="3">
                  <c:v>Progressive and growing economy</c:v>
                </c:pt>
                <c:pt idx="4">
                  <c:v>Agri-business reboot</c:v>
                </c:pt>
                <c:pt idx="5">
                  <c:v>Healthy and vibrant communities</c:v>
                </c:pt>
              </c:strCache>
            </c:strRef>
          </c:cat>
          <c:val>
            <c:numRef>
              <c:f>'Q2_ To what extent do you agree'!$C$16:$C$21</c:f>
              <c:numCache>
                <c:formatCode>0%</c:formatCode>
                <c:ptCount val="6"/>
                <c:pt idx="0">
                  <c:v>0.2123497274593</c:v>
                </c:pt>
                <c:pt idx="1">
                  <c:v>0.23125905684180001</c:v>
                </c:pt>
                <c:pt idx="2">
                  <c:v>0.41837541388139998</c:v>
                </c:pt>
                <c:pt idx="3">
                  <c:v>0.1969196075488</c:v>
                </c:pt>
                <c:pt idx="4">
                  <c:v>0.16372010791069999</c:v>
                </c:pt>
                <c:pt idx="5">
                  <c:v>0.208412996485</c:v>
                </c:pt>
              </c:numCache>
            </c:numRef>
          </c:val>
          <c:extLst>
            <c:ext xmlns:c16="http://schemas.microsoft.com/office/drawing/2014/chart" uri="{C3380CC4-5D6E-409C-BE32-E72D297353CC}">
              <c16:uniqueId val="{00000001-2699-4684-8AEA-787CA839D0E7}"/>
            </c:ext>
          </c:extLst>
        </c:ser>
        <c:dLbls>
          <c:dLblPos val="ctr"/>
          <c:showLegendKey val="0"/>
          <c:showVal val="1"/>
          <c:showCatName val="0"/>
          <c:showSerName val="0"/>
          <c:showPercent val="0"/>
          <c:showBubbleSize val="0"/>
        </c:dLbls>
        <c:gapWidth val="50"/>
        <c:overlap val="100"/>
        <c:axId val="1808890687"/>
        <c:axId val="1808892767"/>
      </c:barChart>
      <c:lineChart>
        <c:grouping val="percentStacked"/>
        <c:varyColors val="0"/>
        <c:ser>
          <c:idx val="2"/>
          <c:order val="2"/>
          <c:tx>
            <c:strRef>
              <c:f>'Q2_ To what extent do you agree'!$D$15</c:f>
              <c:strCache>
                <c:ptCount val="1"/>
                <c:pt idx="0">
                  <c:v>Top 2</c:v>
                </c:pt>
              </c:strCache>
            </c:strRef>
          </c:tx>
          <c:spPr>
            <a:ln w="28575" cap="rnd">
              <a:noFill/>
              <a:round/>
            </a:ln>
            <a:effectLst/>
          </c:spPr>
          <c:marker>
            <c:symbol val="none"/>
          </c:marker>
          <c:dLbls>
            <c:dLbl>
              <c:idx val="0"/>
              <c:layout>
                <c:manualLayout>
                  <c:x val="0.29329020712834653"/>
                  <c:y val="0.7709165059653851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699-4684-8AEA-787CA839D0E7}"/>
                </c:ext>
              </c:extLst>
            </c:dLbl>
            <c:dLbl>
              <c:idx val="1"/>
              <c:layout>
                <c:manualLayout>
                  <c:x val="0.2285580875198589"/>
                  <c:y val="0.61265351866954509"/>
                </c:manualLayout>
              </c:layout>
              <c:dLblPos val="r"/>
              <c:showLegendKey val="0"/>
              <c:showVal val="1"/>
              <c:showCatName val="0"/>
              <c:showSerName val="0"/>
              <c:showPercent val="0"/>
              <c:showBubbleSize val="0"/>
              <c:extLst>
                <c:ext xmlns:c15="http://schemas.microsoft.com/office/drawing/2012/chart" uri="{CE6537A1-D6FC-4f65-9D91-7224C49458BB}">
                  <c15:layout>
                    <c:manualLayout>
                      <c:w val="5.4802067480634015E-2"/>
                      <c:h val="7.2585132139401015E-2"/>
                    </c:manualLayout>
                  </c15:layout>
                </c:ext>
                <c:ext xmlns:c16="http://schemas.microsoft.com/office/drawing/2014/chart" uri="{C3380CC4-5D6E-409C-BE32-E72D297353CC}">
                  <c16:uniqueId val="{00000002-2699-4684-8AEA-787CA839D0E7}"/>
                </c:ext>
              </c:extLst>
            </c:dLbl>
            <c:dLbl>
              <c:idx val="2"/>
              <c:layout>
                <c:manualLayout>
                  <c:x val="0.15413892154129474"/>
                  <c:y val="0.4843961912812693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99-4684-8AEA-787CA839D0E7}"/>
                </c:ext>
              </c:extLst>
            </c:dLbl>
            <c:dLbl>
              <c:idx val="3"/>
              <c:layout>
                <c:manualLayout>
                  <c:x val="0.10125304498991523"/>
                  <c:y val="0.3454089269163732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99-4684-8AEA-787CA839D0E7}"/>
                </c:ext>
              </c:extLst>
            </c:dLbl>
            <c:dLbl>
              <c:idx val="4"/>
              <c:layout>
                <c:manualLayout>
                  <c:x val="2.9910115119209071E-2"/>
                  <c:y val="0.202886890091564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99-4684-8AEA-787CA839D0E7}"/>
                </c:ext>
              </c:extLst>
            </c:dLbl>
            <c:dLbl>
              <c:idx val="5"/>
              <c:layout>
                <c:manualLayout>
                  <c:x val="-2.4609404425768856E-2"/>
                  <c:y val="7.46239421396698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699-4684-8AEA-787CA839D0E7}"/>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'Q2_ To what extent do you agree'!$A$16:$A$21</c:f>
              <c:strCache>
                <c:ptCount val="6"/>
                <c:pt idx="0">
                  <c:v>Environmental stewardship</c:v>
                </c:pt>
                <c:pt idx="1">
                  <c:v>Village revival</c:v>
                </c:pt>
                <c:pt idx="2">
                  <c:v>The proposed Nuclear Waste Management Organization (NWMO) Project</c:v>
                </c:pt>
                <c:pt idx="3">
                  <c:v>Progressive and growing economy</c:v>
                </c:pt>
                <c:pt idx="4">
                  <c:v>Agri-business reboot</c:v>
                </c:pt>
                <c:pt idx="5">
                  <c:v>Healthy and vibrant communities</c:v>
                </c:pt>
              </c:strCache>
            </c:strRef>
          </c:cat>
          <c:val>
            <c:numRef>
              <c:f>'Q2_ To what extent do you agree'!$D$16:$D$21</c:f>
              <c:numCache>
                <c:formatCode>0%</c:formatCode>
                <c:ptCount val="6"/>
                <c:pt idx="0">
                  <c:v>0.56315393680189996</c:v>
                </c:pt>
                <c:pt idx="1">
                  <c:v>0.58450509458560007</c:v>
                </c:pt>
                <c:pt idx="2">
                  <c:v>0.59272414024929998</c:v>
                </c:pt>
                <c:pt idx="3">
                  <c:v>0.64082750457619997</c:v>
                </c:pt>
                <c:pt idx="4">
                  <c:v>0.64621845569429992</c:v>
                </c:pt>
                <c:pt idx="5">
                  <c:v>0.68192818782929998</c:v>
                </c:pt>
              </c:numCache>
            </c:numRef>
          </c:val>
          <c:smooth val="0"/>
          <c:extLst>
            <c:ext xmlns:c16="http://schemas.microsoft.com/office/drawing/2014/chart" uri="{C3380CC4-5D6E-409C-BE32-E72D297353CC}">
              <c16:uniqueId val="{00000007-2699-4684-8AEA-787CA839D0E7}"/>
            </c:ext>
          </c:extLst>
        </c:ser>
        <c:dLbls>
          <c:showLegendKey val="0"/>
          <c:showVal val="0"/>
          <c:showCatName val="0"/>
          <c:showSerName val="0"/>
          <c:showPercent val="0"/>
          <c:showBubbleSize val="0"/>
        </c:dLbls>
        <c:marker val="1"/>
        <c:smooth val="0"/>
        <c:axId val="61812464"/>
        <c:axId val="61807888"/>
      </c:lineChart>
      <c:catAx>
        <c:axId val="18088906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08892767"/>
        <c:crosses val="autoZero"/>
        <c:auto val="1"/>
        <c:lblAlgn val="ctr"/>
        <c:lblOffset val="100"/>
        <c:noMultiLvlLbl val="0"/>
      </c:catAx>
      <c:valAx>
        <c:axId val="1808892767"/>
        <c:scaling>
          <c:orientation val="minMax"/>
        </c:scaling>
        <c:delete val="1"/>
        <c:axPos val="b"/>
        <c:numFmt formatCode="0%" sourceLinked="1"/>
        <c:majorTickMark val="none"/>
        <c:minorTickMark val="none"/>
        <c:tickLblPos val="nextTo"/>
        <c:crossAx val="1808890687"/>
        <c:crosses val="autoZero"/>
        <c:crossBetween val="between"/>
      </c:valAx>
      <c:valAx>
        <c:axId val="61807888"/>
        <c:scaling>
          <c:orientation val="minMax"/>
        </c:scaling>
        <c:delete val="1"/>
        <c:axPos val="r"/>
        <c:numFmt formatCode="0%" sourceLinked="1"/>
        <c:majorTickMark val="out"/>
        <c:minorTickMark val="none"/>
        <c:tickLblPos val="nextTo"/>
        <c:crossAx val="61812464"/>
        <c:crosses val="max"/>
        <c:crossBetween val="between"/>
      </c:valAx>
      <c:catAx>
        <c:axId val="61812464"/>
        <c:scaling>
          <c:orientation val="minMax"/>
        </c:scaling>
        <c:delete val="1"/>
        <c:axPos val="b"/>
        <c:numFmt formatCode="General" sourceLinked="1"/>
        <c:majorTickMark val="out"/>
        <c:minorTickMark val="none"/>
        <c:tickLblPos val="nextTo"/>
        <c:crossAx val="61807888"/>
        <c:crosses val="autoZero"/>
        <c:auto val="1"/>
        <c:lblAlgn val="ctr"/>
        <c:lblOffset val="100"/>
        <c:noMultiLvlLbl val="0"/>
      </c:cat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1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524708495280403E-3"/>
          <c:y val="5.113902383400646E-2"/>
          <c:w val="0.98889505830094382"/>
          <c:h val="0.79137547867334312"/>
        </c:manualLayout>
      </c:layout>
      <c:barChart>
        <c:barDir val="bar"/>
        <c:grouping val="percentStacked"/>
        <c:varyColors val="0"/>
        <c:ser>
          <c:idx val="0"/>
          <c:order val="0"/>
          <c:tx>
            <c:strRef>
              <c:f>'Q3 How familiar are you with th'!$A$4</c:f>
              <c:strCache>
                <c:ptCount val="1"/>
                <c:pt idx="0">
                  <c:v>Not at all Familiar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 How familiar are you with th'!$B$3</c:f>
              <c:strCache>
                <c:ptCount val="1"/>
                <c:pt idx="0">
                  <c:v>%</c:v>
                </c:pt>
              </c:strCache>
            </c:strRef>
          </c:cat>
          <c:val>
            <c:numRef>
              <c:f>'Q3 How familiar are you with th'!$B$4</c:f>
              <c:numCache>
                <c:formatCode>0%</c:formatCode>
                <c:ptCount val="1"/>
                <c:pt idx="0">
                  <c:v>2.4649999999999998E-2</c:v>
                </c:pt>
              </c:numCache>
            </c:numRef>
          </c:val>
          <c:extLst>
            <c:ext xmlns:c16="http://schemas.microsoft.com/office/drawing/2014/chart" uri="{C3380CC4-5D6E-409C-BE32-E72D297353CC}">
              <c16:uniqueId val="{00000000-E031-4DE0-8C18-BC0E99606990}"/>
            </c:ext>
          </c:extLst>
        </c:ser>
        <c:ser>
          <c:idx val="1"/>
          <c:order val="1"/>
          <c:tx>
            <c:strRef>
              <c:f>'Q3 How familiar are you with th'!$A$5</c:f>
              <c:strCache>
                <c:ptCount val="1"/>
                <c:pt idx="0">
                  <c:v>Somewhat Familiar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 How familiar are you with th'!$B$3</c:f>
              <c:strCache>
                <c:ptCount val="1"/>
                <c:pt idx="0">
                  <c:v>%</c:v>
                </c:pt>
              </c:strCache>
            </c:strRef>
          </c:cat>
          <c:val>
            <c:numRef>
              <c:f>'Q3 How familiar are you with th'!$B$5</c:f>
              <c:numCache>
                <c:formatCode>0%</c:formatCode>
                <c:ptCount val="1"/>
                <c:pt idx="0">
                  <c:v>0.32230693162690005</c:v>
                </c:pt>
              </c:numCache>
            </c:numRef>
          </c:val>
          <c:extLst>
            <c:ext xmlns:c16="http://schemas.microsoft.com/office/drawing/2014/chart" uri="{C3380CC4-5D6E-409C-BE32-E72D297353CC}">
              <c16:uniqueId val="{00000001-E031-4DE0-8C18-BC0E99606990}"/>
            </c:ext>
          </c:extLst>
        </c:ser>
        <c:ser>
          <c:idx val="2"/>
          <c:order val="2"/>
          <c:tx>
            <c:strRef>
              <c:f>'Q3 How familiar are you with th'!$A$6</c:f>
              <c:strCache>
                <c:ptCount val="1"/>
                <c:pt idx="0">
                  <c:v>Very Familiar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 How familiar are you with th'!$B$3</c:f>
              <c:strCache>
                <c:ptCount val="1"/>
                <c:pt idx="0">
                  <c:v>%</c:v>
                </c:pt>
              </c:strCache>
            </c:strRef>
          </c:cat>
          <c:val>
            <c:numRef>
              <c:f>'Q3 How familiar are you with th'!$B$6</c:f>
              <c:numCache>
                <c:formatCode>0%</c:formatCode>
                <c:ptCount val="1"/>
                <c:pt idx="0">
                  <c:v>0.65304306837309989</c:v>
                </c:pt>
              </c:numCache>
            </c:numRef>
          </c:val>
          <c:extLst>
            <c:ext xmlns:c16="http://schemas.microsoft.com/office/drawing/2014/chart" uri="{C3380CC4-5D6E-409C-BE32-E72D297353CC}">
              <c16:uniqueId val="{00000002-E031-4DE0-8C18-BC0E99606990}"/>
            </c:ext>
          </c:extLst>
        </c:ser>
        <c:dLbls>
          <c:dLblPos val="ctr"/>
          <c:showLegendKey val="0"/>
          <c:showVal val="1"/>
          <c:showCatName val="0"/>
          <c:showSerName val="0"/>
          <c:showPercent val="0"/>
          <c:showBubbleSize val="0"/>
        </c:dLbls>
        <c:gapWidth val="50"/>
        <c:overlap val="100"/>
        <c:axId val="1960460543"/>
        <c:axId val="1960460959"/>
      </c:barChart>
      <c:catAx>
        <c:axId val="1960460543"/>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960460959"/>
        <c:crosses val="autoZero"/>
        <c:auto val="1"/>
        <c:lblAlgn val="ctr"/>
        <c:lblOffset val="100"/>
        <c:noMultiLvlLbl val="0"/>
      </c:catAx>
      <c:valAx>
        <c:axId val="1960460959"/>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1960460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'Q4 From which of the following '!$B$2</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 From which of the following '!$A$3:$A$10</c:f>
              <c:strCache>
                <c:ptCount val="8"/>
                <c:pt idx="0">
                  <c:v>Other</c:v>
                </c:pt>
                <c:pt idx="1">
                  <c:v>Municipal website </c:v>
                </c:pt>
                <c:pt idx="2">
                  <c:v>Social media (Instagram, Facebook, or Twitter) </c:v>
                </c:pt>
                <c:pt idx="3">
                  <c:v>Community Liaison Committee meetings </c:v>
                </c:pt>
                <c:pt idx="4">
                  <c:v>Open house events (South Bruce Nuclear Exploration Forum, Meet the Experts, Etc.) </c:v>
                </c:pt>
                <c:pt idx="5">
                  <c:v>Media releases from the Municipality  </c:v>
                </c:pt>
                <c:pt idx="6">
                  <c:v>Monthly Community Liaison Committee flyer </c:v>
                </c:pt>
                <c:pt idx="7">
                  <c:v>2-4 page informational mail outs to every household from the Municipality (Householders) </c:v>
                </c:pt>
              </c:strCache>
            </c:strRef>
          </c:cat>
          <c:val>
            <c:numRef>
              <c:f>'Q4 From which of the following '!$B$3:$B$10</c:f>
              <c:numCache>
                <c:formatCode>0%</c:formatCode>
                <c:ptCount val="8"/>
                <c:pt idx="0">
                  <c:v>0.19696969696969696</c:v>
                </c:pt>
                <c:pt idx="1">
                  <c:v>0.39898989898989901</c:v>
                </c:pt>
                <c:pt idx="2">
                  <c:v>0.41414141414141414</c:v>
                </c:pt>
                <c:pt idx="3">
                  <c:v>0.41919191919191917</c:v>
                </c:pt>
                <c:pt idx="4">
                  <c:v>0.55555555555555558</c:v>
                </c:pt>
                <c:pt idx="5">
                  <c:v>0.5757575757575758</c:v>
                </c:pt>
                <c:pt idx="6">
                  <c:v>0.76767676767676762</c:v>
                </c:pt>
                <c:pt idx="7">
                  <c:v>0.81818181818181823</c:v>
                </c:pt>
              </c:numCache>
            </c:numRef>
          </c:val>
          <c:extLst>
            <c:ext xmlns:c16="http://schemas.microsoft.com/office/drawing/2014/chart" uri="{C3380CC4-5D6E-409C-BE32-E72D297353CC}">
              <c16:uniqueId val="{00000000-D2CC-4542-A653-3A06E27AB941}"/>
            </c:ext>
          </c:extLst>
        </c:ser>
        <c:dLbls>
          <c:dLblPos val="outEnd"/>
          <c:showLegendKey val="0"/>
          <c:showVal val="1"/>
          <c:showCatName val="0"/>
          <c:showSerName val="0"/>
          <c:showPercent val="0"/>
          <c:showBubbleSize val="0"/>
        </c:dLbls>
        <c:gapWidth val="50"/>
        <c:axId val="1379127871"/>
        <c:axId val="1379140767"/>
      </c:barChart>
      <c:catAx>
        <c:axId val="13791278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79140767"/>
        <c:crosses val="autoZero"/>
        <c:auto val="1"/>
        <c:lblAlgn val="ctr"/>
        <c:lblOffset val="100"/>
        <c:noMultiLvlLbl val="0"/>
      </c:catAx>
      <c:valAx>
        <c:axId val="1379140767"/>
        <c:scaling>
          <c:orientation val="minMax"/>
        </c:scaling>
        <c:delete val="1"/>
        <c:axPos val="b"/>
        <c:numFmt formatCode="0%" sourceLinked="1"/>
        <c:majorTickMark val="none"/>
        <c:minorTickMark val="none"/>
        <c:tickLblPos val="nextTo"/>
        <c:crossAx val="137912787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'Q5 Have you received informatio'!$B$3</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 Have you received informatio'!$A$4:$A$7</c:f>
              <c:strCache>
                <c:ptCount val="4"/>
                <c:pt idx="0">
                  <c:v>Canadian Nuclear Safety Commission (CNSC) </c:v>
                </c:pt>
                <c:pt idx="1">
                  <c:v>Community organizations </c:v>
                </c:pt>
                <c:pt idx="2">
                  <c:v>Local news outlets </c:v>
                </c:pt>
                <c:pt idx="3">
                  <c:v>NWMO </c:v>
                </c:pt>
              </c:strCache>
            </c:strRef>
          </c:cat>
          <c:val>
            <c:numRef>
              <c:f>'Q5 Have you received informatio'!$B$4:$B$7</c:f>
              <c:numCache>
                <c:formatCode>0%</c:formatCode>
                <c:ptCount val="4"/>
                <c:pt idx="0">
                  <c:v>0.15656565656565657</c:v>
                </c:pt>
                <c:pt idx="1">
                  <c:v>0.53535353535353536</c:v>
                </c:pt>
                <c:pt idx="2">
                  <c:v>0.58585858585858586</c:v>
                </c:pt>
                <c:pt idx="3">
                  <c:v>0.76262626262626265</c:v>
                </c:pt>
              </c:numCache>
            </c:numRef>
          </c:val>
          <c:extLst>
            <c:ext xmlns:c16="http://schemas.microsoft.com/office/drawing/2014/chart" uri="{C3380CC4-5D6E-409C-BE32-E72D297353CC}">
              <c16:uniqueId val="{00000000-D363-46F8-BCE7-A5124F477D1A}"/>
            </c:ext>
          </c:extLst>
        </c:ser>
        <c:dLbls>
          <c:dLblPos val="outEnd"/>
          <c:showLegendKey val="0"/>
          <c:showVal val="1"/>
          <c:showCatName val="0"/>
          <c:showSerName val="0"/>
          <c:showPercent val="0"/>
          <c:showBubbleSize val="0"/>
        </c:dLbls>
        <c:gapWidth val="50"/>
        <c:axId val="1379127871"/>
        <c:axId val="1379140767"/>
      </c:barChart>
      <c:catAx>
        <c:axId val="13791278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79140767"/>
        <c:crosses val="autoZero"/>
        <c:auto val="1"/>
        <c:lblAlgn val="ctr"/>
        <c:lblOffset val="100"/>
        <c:noMultiLvlLbl val="0"/>
      </c:catAx>
      <c:valAx>
        <c:axId val="1379140767"/>
        <c:scaling>
          <c:orientation val="minMax"/>
        </c:scaling>
        <c:delete val="1"/>
        <c:axPos val="b"/>
        <c:numFmt formatCode="0%" sourceLinked="1"/>
        <c:majorTickMark val="none"/>
        <c:minorTickMark val="none"/>
        <c:tickLblPos val="nextTo"/>
        <c:crossAx val="137912787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524708495280403E-3"/>
          <c:y val="5.113902383400646E-2"/>
          <c:w val="0.98889505830094382"/>
          <c:h val="0.79137547867334312"/>
        </c:manualLayout>
      </c:layout>
      <c:barChart>
        <c:barDir val="bar"/>
        <c:grouping val="percentStacked"/>
        <c:varyColors val="0"/>
        <c:ser>
          <c:idx val="0"/>
          <c:order val="0"/>
          <c:tx>
            <c:strRef>
              <c:f>'Q6 Do you agree that the Munici'!$A$4</c:f>
              <c:strCache>
                <c:ptCount val="1"/>
                <c:pt idx="0">
                  <c:v>Strongly Disagree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 Do you agree that the Munici'!$B$3</c:f>
              <c:strCache>
                <c:ptCount val="1"/>
                <c:pt idx="0">
                  <c:v>%</c:v>
                </c:pt>
              </c:strCache>
            </c:strRef>
          </c:cat>
          <c:val>
            <c:numRef>
              <c:f>'Q6 Do you agree that the Munici'!$B$4</c:f>
              <c:numCache>
                <c:formatCode>0%</c:formatCode>
                <c:ptCount val="1"/>
                <c:pt idx="0">
                  <c:v>0.15960689751689999</c:v>
                </c:pt>
              </c:numCache>
            </c:numRef>
          </c:val>
          <c:extLst>
            <c:ext xmlns:c16="http://schemas.microsoft.com/office/drawing/2014/chart" uri="{C3380CC4-5D6E-409C-BE32-E72D297353CC}">
              <c16:uniqueId val="{00000000-A3CE-4FBE-995D-9E08978ABEA1}"/>
            </c:ext>
          </c:extLst>
        </c:ser>
        <c:ser>
          <c:idx val="1"/>
          <c:order val="1"/>
          <c:tx>
            <c:strRef>
              <c:f>'Q6 Do you agree that the Munici'!$A$5</c:f>
              <c:strCache>
                <c:ptCount val="1"/>
                <c:pt idx="0">
                  <c:v>Somewhat Disagree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 Do you agree that the Munici'!$B$3</c:f>
              <c:strCache>
                <c:ptCount val="1"/>
                <c:pt idx="0">
                  <c:v>%</c:v>
                </c:pt>
              </c:strCache>
            </c:strRef>
          </c:cat>
          <c:val>
            <c:numRef>
              <c:f>'Q6 Do you agree that the Munici'!$B$5</c:f>
              <c:numCache>
                <c:formatCode>0%</c:formatCode>
                <c:ptCount val="1"/>
                <c:pt idx="0">
                  <c:v>8.4048633573630002E-2</c:v>
                </c:pt>
              </c:numCache>
            </c:numRef>
          </c:val>
          <c:extLst>
            <c:ext xmlns:c16="http://schemas.microsoft.com/office/drawing/2014/chart" uri="{C3380CC4-5D6E-409C-BE32-E72D297353CC}">
              <c16:uniqueId val="{00000001-A3CE-4FBE-995D-9E08978ABEA1}"/>
            </c:ext>
          </c:extLst>
        </c:ser>
        <c:ser>
          <c:idx val="2"/>
          <c:order val="2"/>
          <c:tx>
            <c:strRef>
              <c:f>'Q6 Do you agree that the Munici'!$A$6</c:f>
              <c:strCache>
                <c:ptCount val="1"/>
                <c:pt idx="0">
                  <c:v>Somewhat Agree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 Do you agree that the Munici'!$B$3</c:f>
              <c:strCache>
                <c:ptCount val="1"/>
                <c:pt idx="0">
                  <c:v>%</c:v>
                </c:pt>
              </c:strCache>
            </c:strRef>
          </c:cat>
          <c:val>
            <c:numRef>
              <c:f>'Q6 Do you agree that the Munici'!$B$6</c:f>
              <c:numCache>
                <c:formatCode>0%</c:formatCode>
                <c:ptCount val="1"/>
                <c:pt idx="0">
                  <c:v>0.2638548896599</c:v>
                </c:pt>
              </c:numCache>
            </c:numRef>
          </c:val>
          <c:extLst>
            <c:ext xmlns:c16="http://schemas.microsoft.com/office/drawing/2014/chart" uri="{C3380CC4-5D6E-409C-BE32-E72D297353CC}">
              <c16:uniqueId val="{00000002-A3CE-4FBE-995D-9E08978ABEA1}"/>
            </c:ext>
          </c:extLst>
        </c:ser>
        <c:ser>
          <c:idx val="3"/>
          <c:order val="3"/>
          <c:tx>
            <c:strRef>
              <c:f>'Q6 Do you agree that the Munici'!$A$7</c:f>
              <c:strCache>
                <c:ptCount val="1"/>
                <c:pt idx="0">
                  <c:v>Strongly Agree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'Q6 Do you agree that the Munici'!$B$3</c:f>
              <c:strCache>
                <c:ptCount val="1"/>
                <c:pt idx="0">
                  <c:v>%</c:v>
                </c:pt>
              </c:strCache>
            </c:strRef>
          </c:cat>
          <c:val>
            <c:numRef>
              <c:f>'Q6 Do you agree that the Munici'!$B$7</c:f>
              <c:numCache>
                <c:formatCode>0%</c:formatCode>
                <c:ptCount val="1"/>
                <c:pt idx="0">
                  <c:v>0.49248957924960002</c:v>
                </c:pt>
              </c:numCache>
            </c:numRef>
          </c:val>
          <c:extLst>
            <c:ext xmlns:c16="http://schemas.microsoft.com/office/drawing/2014/chart" uri="{C3380CC4-5D6E-409C-BE32-E72D297353CC}">
              <c16:uniqueId val="{00000003-A3CE-4FBE-995D-9E08978ABEA1}"/>
            </c:ext>
          </c:extLst>
        </c:ser>
        <c:dLbls>
          <c:dLblPos val="ctr"/>
          <c:showLegendKey val="0"/>
          <c:showVal val="1"/>
          <c:showCatName val="0"/>
          <c:showSerName val="0"/>
          <c:showPercent val="0"/>
          <c:showBubbleSize val="0"/>
        </c:dLbls>
        <c:gapWidth val="50"/>
        <c:overlap val="100"/>
        <c:axId val="1960460543"/>
        <c:axId val="1960460959"/>
      </c:barChart>
      <c:catAx>
        <c:axId val="1960460543"/>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960460959"/>
        <c:crosses val="autoZero"/>
        <c:auto val="1"/>
        <c:lblAlgn val="ctr"/>
        <c:lblOffset val="100"/>
        <c:noMultiLvlLbl val="0"/>
      </c:catAx>
      <c:valAx>
        <c:axId val="1960460959"/>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1960460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bg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'Q7 Which of the following topic'!$B$3</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'Q7 Which of the following topic'!$A$4:$A$9</c:f>
              <c:strCache>
                <c:ptCount val="6"/>
                <c:pt idx="0">
                  <c:v>Potential benefits to the community </c:v>
                </c:pt>
                <c:pt idx="1">
                  <c:v>Potential effects on community health </c:v>
                </c:pt>
                <c:pt idx="2">
                  <c:v>Potential effects on the local economy  </c:v>
                </c:pt>
                <c:pt idx="3">
                  <c:v>Potential environmental effects  </c:v>
                </c:pt>
                <c:pt idx="4">
                  <c:v>Measures to protect the environment and community health  </c:v>
                </c:pt>
                <c:pt idx="5">
                  <c:v>Potential effects on the local infrastructure (roads, bridges)  </c:v>
                </c:pt>
              </c:strCache>
            </c:strRef>
          </c:cat>
          <c:val>
            <c:numRef>
              <c:f>'Q7 Which of the following topic'!$B$4:$B$9</c:f>
              <c:numCache>
                <c:formatCode>0%</c:formatCode>
                <c:ptCount val="6"/>
                <c:pt idx="0">
                  <c:v>0.47979797979797978</c:v>
                </c:pt>
                <c:pt idx="1">
                  <c:v>0.51515151515151514</c:v>
                </c:pt>
                <c:pt idx="2">
                  <c:v>0.52020202020202022</c:v>
                </c:pt>
                <c:pt idx="3">
                  <c:v>0.5505050505050505</c:v>
                </c:pt>
                <c:pt idx="4">
                  <c:v>0.60101010101010099</c:v>
                </c:pt>
                <c:pt idx="5">
                  <c:v>0.62121212121212122</c:v>
                </c:pt>
              </c:numCache>
            </c:numRef>
          </c:val>
          <c:extLst>
            <c:ext xmlns:c16="http://schemas.microsoft.com/office/drawing/2014/chart" uri="{C3380CC4-5D6E-409C-BE32-E72D297353CC}">
              <c16:uniqueId val="{00000000-C583-4864-810C-6A1609FE641A}"/>
            </c:ext>
          </c:extLst>
        </c:ser>
        <c:dLbls>
          <c:dLblPos val="outEnd"/>
          <c:showLegendKey val="0"/>
          <c:showVal val="1"/>
          <c:showCatName val="0"/>
          <c:showSerName val="0"/>
          <c:showPercent val="0"/>
          <c:showBubbleSize val="0"/>
        </c:dLbls>
        <c:gapWidth val="50"/>
        <c:axId val="1379127871"/>
        <c:axId val="1379140767"/>
      </c:barChart>
      <c:catAx>
        <c:axId val="13791278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79140767"/>
        <c:crosses val="autoZero"/>
        <c:auto val="1"/>
        <c:lblAlgn val="ctr"/>
        <c:lblOffset val="100"/>
        <c:noMultiLvlLbl val="0"/>
      </c:catAx>
      <c:valAx>
        <c:axId val="1379140767"/>
        <c:scaling>
          <c:orientation val="minMax"/>
        </c:scaling>
        <c:delete val="1"/>
        <c:axPos val="b"/>
        <c:numFmt formatCode="0%" sourceLinked="1"/>
        <c:majorTickMark val="none"/>
        <c:minorTickMark val="none"/>
        <c:tickLblPos val="nextTo"/>
        <c:crossAx val="137912787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 Please describe any addition'!$A$4:$A$14</c:f>
              <c:strCache>
                <c:ptCount val="11"/>
                <c:pt idx="0">
                  <c:v>Information on other hosting sites</c:v>
                </c:pt>
                <c:pt idx="1">
                  <c:v>Cost to local tax payers</c:v>
                </c:pt>
                <c:pt idx="2">
                  <c:v>Environmental health and safety</c:v>
                </c:pt>
                <c:pt idx="3">
                  <c:v>Information from third-party</c:v>
                </c:pt>
                <c:pt idx="4">
                  <c:v>Long term effects of low level radiation exposure</c:v>
                </c:pt>
                <c:pt idx="5">
                  <c:v>Alternative ways to dispose of nuclear waste</c:v>
                </c:pt>
                <c:pt idx="6">
                  <c:v>Emergency procedures</c:v>
                </c:pt>
                <c:pt idx="7">
                  <c:v>Decrease of property value</c:v>
                </c:pt>
                <c:pt idx="8">
                  <c:v>Safety for local residents</c:v>
                </c:pt>
                <c:pt idx="9">
                  <c:v>Impacts to the local economy</c:v>
                </c:pt>
                <c:pt idx="10">
                  <c:v>Impacts to local water sources</c:v>
                </c:pt>
              </c:strCache>
            </c:strRef>
          </c:cat>
          <c:val>
            <c:numRef>
              <c:f>'Q8 Please describe any addition'!$B$4:$B$14</c:f>
              <c:numCache>
                <c:formatCode>0%</c:formatCode>
                <c:ptCount val="11"/>
                <c:pt idx="0">
                  <c:v>1.396971067839E-2</c:v>
                </c:pt>
                <c:pt idx="1">
                  <c:v>3.2445386427690001E-2</c:v>
                </c:pt>
                <c:pt idx="2">
                  <c:v>4.168831679657E-2</c:v>
                </c:pt>
                <c:pt idx="3">
                  <c:v>5.0941432153899999E-2</c:v>
                </c:pt>
                <c:pt idx="4">
                  <c:v>5.2188397162819998E-2</c:v>
                </c:pt>
                <c:pt idx="5">
                  <c:v>6.7900195500270003E-2</c:v>
                </c:pt>
                <c:pt idx="6">
                  <c:v>7.887066852223E-2</c:v>
                </c:pt>
                <c:pt idx="7">
                  <c:v>9.6040062118749991E-2</c:v>
                </c:pt>
                <c:pt idx="8">
                  <c:v>0.1020629395926</c:v>
                </c:pt>
                <c:pt idx="9">
                  <c:v>0.18748348052480002</c:v>
                </c:pt>
                <c:pt idx="10">
                  <c:v>0.27640941052199997</c:v>
                </c:pt>
              </c:numCache>
            </c:numRef>
          </c:val>
          <c:extLst>
            <c:ext xmlns:c16="http://schemas.microsoft.com/office/drawing/2014/chart" uri="{C3380CC4-5D6E-409C-BE32-E72D297353CC}">
              <c16:uniqueId val="{00000000-B3B8-4BE6-92FA-A139884616B8}"/>
            </c:ext>
          </c:extLst>
        </c:ser>
        <c:dLbls>
          <c:dLblPos val="outEnd"/>
          <c:showLegendKey val="0"/>
          <c:showVal val="1"/>
          <c:showCatName val="0"/>
          <c:showSerName val="0"/>
          <c:showPercent val="0"/>
          <c:showBubbleSize val="0"/>
        </c:dLbls>
        <c:gapWidth val="50"/>
        <c:axId val="1379127871"/>
        <c:axId val="1379140767"/>
      </c:barChart>
      <c:catAx>
        <c:axId val="13791278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79140767"/>
        <c:crosses val="autoZero"/>
        <c:auto val="1"/>
        <c:lblAlgn val="ctr"/>
        <c:lblOffset val="100"/>
        <c:noMultiLvlLbl val="0"/>
      </c:catAx>
      <c:valAx>
        <c:axId val="1379140767"/>
        <c:scaling>
          <c:orientation val="minMax"/>
        </c:scaling>
        <c:delete val="1"/>
        <c:axPos val="b"/>
        <c:numFmt formatCode="0%" sourceLinked="1"/>
        <c:majorTickMark val="none"/>
        <c:minorTickMark val="none"/>
        <c:tickLblPos val="nextTo"/>
        <c:crossAx val="137912787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524708495280403E-3"/>
          <c:y val="5.113902383400646E-2"/>
          <c:w val="0.98889505830094382"/>
          <c:h val="0.79137547867334312"/>
        </c:manualLayout>
      </c:layout>
      <c:barChart>
        <c:barDir val="bar"/>
        <c:grouping val="percentStacked"/>
        <c:varyColors val="0"/>
        <c:ser>
          <c:idx val="0"/>
          <c:order val="0"/>
          <c:tx>
            <c:strRef>
              <c:f>'Q9 Do you plan to participate i'!$A$4</c:f>
              <c:strCache>
                <c:ptCount val="1"/>
                <c:pt idx="0">
                  <c:v>I will not participate*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 Do you plan to participate i'!$B$3</c:f>
              <c:strCache>
                <c:ptCount val="1"/>
                <c:pt idx="0">
                  <c:v>%</c:v>
                </c:pt>
              </c:strCache>
            </c:strRef>
          </c:cat>
          <c:val>
            <c:numRef>
              <c:f>'Q9 Do you plan to participate i'!$B$4</c:f>
              <c:numCache>
                <c:formatCode>0%</c:formatCode>
                <c:ptCount val="1"/>
                <c:pt idx="0">
                  <c:v>2.4649999999999998E-2</c:v>
                </c:pt>
              </c:numCache>
            </c:numRef>
          </c:val>
          <c:extLst>
            <c:ext xmlns:c16="http://schemas.microsoft.com/office/drawing/2014/chart" uri="{C3380CC4-5D6E-409C-BE32-E72D297353CC}">
              <c16:uniqueId val="{00000000-4372-4738-AA3F-6A5C335BFA0B}"/>
            </c:ext>
          </c:extLst>
        </c:ser>
        <c:ser>
          <c:idx val="1"/>
          <c:order val="1"/>
          <c:tx>
            <c:strRef>
              <c:f>'Q9 Do you plan to participate i'!$A$5</c:f>
              <c:strCache>
                <c:ptCount val="1"/>
                <c:pt idx="0">
                  <c:v>I may participate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 Do you plan to participate i'!$B$3</c:f>
              <c:strCache>
                <c:ptCount val="1"/>
                <c:pt idx="0">
                  <c:v>%</c:v>
                </c:pt>
              </c:strCache>
            </c:strRef>
          </c:cat>
          <c:val>
            <c:numRef>
              <c:f>'Q9 Do you plan to participate i'!$B$5</c:f>
              <c:numCache>
                <c:formatCode>0%</c:formatCode>
                <c:ptCount val="1"/>
                <c:pt idx="0">
                  <c:v>9.8952571797569999E-2</c:v>
                </c:pt>
              </c:numCache>
            </c:numRef>
          </c:val>
          <c:extLst>
            <c:ext xmlns:c16="http://schemas.microsoft.com/office/drawing/2014/chart" uri="{C3380CC4-5D6E-409C-BE32-E72D297353CC}">
              <c16:uniqueId val="{00000001-4372-4738-AA3F-6A5C335BFA0B}"/>
            </c:ext>
          </c:extLst>
        </c:ser>
        <c:ser>
          <c:idx val="2"/>
          <c:order val="2"/>
          <c:tx>
            <c:strRef>
              <c:f>'Q9 Do you plan to participate i'!$A$6</c:f>
              <c:strCache>
                <c:ptCount val="1"/>
                <c:pt idx="0">
                  <c:v>I will definitely participate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'Q9 Do you plan to participate i'!$B$3</c:f>
              <c:strCache>
                <c:ptCount val="1"/>
                <c:pt idx="0">
                  <c:v>%</c:v>
                </c:pt>
              </c:strCache>
            </c:strRef>
          </c:cat>
          <c:val>
            <c:numRef>
              <c:f>'Q9 Do you plan to participate i'!$B$6</c:f>
              <c:numCache>
                <c:formatCode>0%</c:formatCode>
                <c:ptCount val="1"/>
                <c:pt idx="0">
                  <c:v>0.87639742820240008</c:v>
                </c:pt>
              </c:numCache>
            </c:numRef>
          </c:val>
          <c:extLst>
            <c:ext xmlns:c16="http://schemas.microsoft.com/office/drawing/2014/chart" uri="{C3380CC4-5D6E-409C-BE32-E72D297353CC}">
              <c16:uniqueId val="{00000002-4372-4738-AA3F-6A5C335BFA0B}"/>
            </c:ext>
          </c:extLst>
        </c:ser>
        <c:dLbls>
          <c:dLblPos val="ctr"/>
          <c:showLegendKey val="0"/>
          <c:showVal val="1"/>
          <c:showCatName val="0"/>
          <c:showSerName val="0"/>
          <c:showPercent val="0"/>
          <c:showBubbleSize val="0"/>
        </c:dLbls>
        <c:gapWidth val="50"/>
        <c:overlap val="100"/>
        <c:axId val="1960460543"/>
        <c:axId val="1960460959"/>
      </c:barChart>
      <c:catAx>
        <c:axId val="1960460543"/>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960460959"/>
        <c:crosses val="autoZero"/>
        <c:auto val="1"/>
        <c:lblAlgn val="ctr"/>
        <c:lblOffset val="100"/>
        <c:noMultiLvlLbl val="0"/>
      </c:catAx>
      <c:valAx>
        <c:axId val="1960460959"/>
        <c:scaling>
          <c:orientation val="minMax"/>
        </c:scaling>
        <c:delete val="1"/>
        <c:axPos val="b"/>
        <c:majorGridlines>
          <c:spPr>
            <a:ln w="9525" cap="flat" cmpd="sng" algn="ctr">
              <a:noFill/>
              <a:round/>
            </a:ln>
            <a:effectLst/>
          </c:spPr>
        </c:majorGridlines>
        <c:numFmt formatCode="0%" sourceLinked="1"/>
        <c:majorTickMark val="none"/>
        <c:minorTickMark val="none"/>
        <c:tickLblPos val="nextTo"/>
        <c:crossAx val="1960460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E75EBC8-4B26-4261-993F-A86739A49BA4}" type="datetimeFigureOut">
              <a:rPr lang="en-US" smtClean="0"/>
              <a:t>8/30/2023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2FEA493-77B7-445B-A570-9F473D57E8C1}" type="slidenum">
              <a:rPr lang="en-US" smtClean="0"/>
              <a:t>‹#›</a:t>
            </a:fld>
            <a:endParaRPr lang="en-US"/>
          </a:p>
        </p:txBody>
      </p:sp>
    </p:spTree>
    <p:extLst>
      <p:ext uri="{BB962C8B-B14F-4D97-AF65-F5344CB8AC3E}">
        <p14:creationId xmlns:p14="http://schemas.microsoft.com/office/powerpoint/2010/main" val="4086308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A6FF403-C721-4525-8677-F1B83E4BD150}" type="datetimeFigureOut">
              <a:rPr lang="en-US" smtClean="0"/>
              <a:t>8/30/2023</a:t>
            </a:fld>
            <a:endParaRPr lang="en-US"/>
          </a:p>
        </p:txBody>
      </p:sp>
      <p:sp>
        <p:nvSpPr>
          <p:cNvPr id="4" name="Slide Image Placeholder 3"/>
          <p:cNvSpPr>
            <a:spLocks noGrp="1" noRot="1" noChangeAspect="1"/>
          </p:cNvSpPr>
          <p:nvPr>
            <p:ph type="sldImg" idx="2"/>
          </p:nvPr>
        </p:nvSpPr>
        <p:spPr>
          <a:xfrm>
            <a:off x="414338" y="696913"/>
            <a:ext cx="61817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D889023-01FB-4732-820E-FA910948BC3F}" type="slidenum">
              <a:rPr lang="en-US" smtClean="0"/>
              <a:t>‹#›</a:t>
            </a:fld>
            <a:endParaRPr lang="en-US"/>
          </a:p>
        </p:txBody>
      </p:sp>
    </p:spTree>
    <p:extLst>
      <p:ext uri="{BB962C8B-B14F-4D97-AF65-F5344CB8AC3E}">
        <p14:creationId xmlns:p14="http://schemas.microsoft.com/office/powerpoint/2010/main" val="4245295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visitsouthbruce.ca/gallery.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a:t>
            </a:r>
            <a:r>
              <a:rPr lang="en-US">
                <a:hlinkClick r:id="rId3"/>
              </a:rPr>
              <a:t>Gallery - Visit South Bruce</a:t>
            </a:r>
            <a:endParaRPr lang="en-US"/>
          </a:p>
        </p:txBody>
      </p:sp>
      <p:sp>
        <p:nvSpPr>
          <p:cNvPr id="4" name="Slide Number Placeholder 3"/>
          <p:cNvSpPr>
            <a:spLocks noGrp="1"/>
          </p:cNvSpPr>
          <p:nvPr>
            <p:ph type="sldNum" sz="quarter" idx="5"/>
          </p:nvPr>
        </p:nvSpPr>
        <p:spPr/>
        <p:txBody>
          <a:bodyPr/>
          <a:lstStyle/>
          <a:p>
            <a:fld id="{0D889023-01FB-4732-820E-FA910948BC3F}" type="slidenum">
              <a:rPr lang="en-US" smtClean="0"/>
              <a:t>1</a:t>
            </a:fld>
            <a:endParaRPr lang="en-US"/>
          </a:p>
        </p:txBody>
      </p:sp>
    </p:spTree>
    <p:extLst>
      <p:ext uri="{BB962C8B-B14F-4D97-AF65-F5344CB8AC3E}">
        <p14:creationId xmlns:p14="http://schemas.microsoft.com/office/powerpoint/2010/main" val="3007345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D889023-01FB-4732-820E-FA910948BC3F}" type="slidenum">
              <a:rPr lang="en-US" smtClean="0"/>
              <a:t>10</a:t>
            </a:fld>
            <a:endParaRPr lang="en-US"/>
          </a:p>
        </p:txBody>
      </p:sp>
    </p:spTree>
    <p:extLst>
      <p:ext uri="{BB962C8B-B14F-4D97-AF65-F5344CB8AC3E}">
        <p14:creationId xmlns:p14="http://schemas.microsoft.com/office/powerpoint/2010/main" val="2165902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D889023-01FB-4732-820E-FA910948BC3F}" type="slidenum">
              <a:rPr lang="en-US" smtClean="0"/>
              <a:t>11</a:t>
            </a:fld>
            <a:endParaRPr lang="en-US"/>
          </a:p>
        </p:txBody>
      </p:sp>
    </p:spTree>
    <p:extLst>
      <p:ext uri="{BB962C8B-B14F-4D97-AF65-F5344CB8AC3E}">
        <p14:creationId xmlns:p14="http://schemas.microsoft.com/office/powerpoint/2010/main" val="3291032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D889023-01FB-4732-820E-FA910948BC3F}" type="slidenum">
              <a:rPr lang="en-US" smtClean="0"/>
              <a:t>12</a:t>
            </a:fld>
            <a:endParaRPr lang="en-US"/>
          </a:p>
        </p:txBody>
      </p:sp>
    </p:spTree>
    <p:extLst>
      <p:ext uri="{BB962C8B-B14F-4D97-AF65-F5344CB8AC3E}">
        <p14:creationId xmlns:p14="http://schemas.microsoft.com/office/powerpoint/2010/main" val="243410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D889023-01FB-4732-820E-FA910948BC3F}" type="slidenum">
              <a:rPr lang="en-US" smtClean="0"/>
              <a:t>13</a:t>
            </a:fld>
            <a:endParaRPr lang="en-US"/>
          </a:p>
        </p:txBody>
      </p:sp>
    </p:spTree>
    <p:extLst>
      <p:ext uri="{BB962C8B-B14F-4D97-AF65-F5344CB8AC3E}">
        <p14:creationId xmlns:p14="http://schemas.microsoft.com/office/powerpoint/2010/main" val="1381770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D889023-01FB-4732-820E-FA910948BC3F}" type="slidenum">
              <a:rPr lang="en-US" smtClean="0"/>
              <a:t>14</a:t>
            </a:fld>
            <a:endParaRPr lang="en-US"/>
          </a:p>
        </p:txBody>
      </p:sp>
    </p:spTree>
    <p:extLst>
      <p:ext uri="{BB962C8B-B14F-4D97-AF65-F5344CB8AC3E}">
        <p14:creationId xmlns:p14="http://schemas.microsoft.com/office/powerpoint/2010/main" val="1236764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D889023-01FB-4732-820E-FA910948BC3F}" type="slidenum">
              <a:rPr lang="en-US" smtClean="0"/>
              <a:t>15</a:t>
            </a:fld>
            <a:endParaRPr lang="en-US"/>
          </a:p>
        </p:txBody>
      </p:sp>
    </p:spTree>
    <p:extLst>
      <p:ext uri="{BB962C8B-B14F-4D97-AF65-F5344CB8AC3E}">
        <p14:creationId xmlns:p14="http://schemas.microsoft.com/office/powerpoint/2010/main" val="324799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D889023-01FB-4732-820E-FA910948BC3F}" type="slidenum">
              <a:rPr lang="en-US" smtClean="0"/>
              <a:t>16</a:t>
            </a:fld>
            <a:endParaRPr lang="en-US"/>
          </a:p>
        </p:txBody>
      </p:sp>
    </p:spTree>
    <p:extLst>
      <p:ext uri="{BB962C8B-B14F-4D97-AF65-F5344CB8AC3E}">
        <p14:creationId xmlns:p14="http://schemas.microsoft.com/office/powerpoint/2010/main" val="1448819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D889023-01FB-4732-820E-FA910948BC3F}" type="slidenum">
              <a:rPr lang="en-US" smtClean="0"/>
              <a:t>17</a:t>
            </a:fld>
            <a:endParaRPr lang="en-US"/>
          </a:p>
        </p:txBody>
      </p:sp>
    </p:spTree>
    <p:extLst>
      <p:ext uri="{BB962C8B-B14F-4D97-AF65-F5344CB8AC3E}">
        <p14:creationId xmlns:p14="http://schemas.microsoft.com/office/powerpoint/2010/main" val="1097935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D889023-01FB-4732-820E-FA910948BC3F}" type="slidenum">
              <a:rPr lang="en-US" smtClean="0"/>
              <a:t>18</a:t>
            </a:fld>
            <a:endParaRPr lang="en-US"/>
          </a:p>
        </p:txBody>
      </p:sp>
    </p:spTree>
    <p:extLst>
      <p:ext uri="{BB962C8B-B14F-4D97-AF65-F5344CB8AC3E}">
        <p14:creationId xmlns:p14="http://schemas.microsoft.com/office/powerpoint/2010/main" val="2321852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D889023-01FB-4732-820E-FA910948BC3F}" type="slidenum">
              <a:rPr lang="en-US" smtClean="0"/>
              <a:t>19</a:t>
            </a:fld>
            <a:endParaRPr lang="en-US"/>
          </a:p>
        </p:txBody>
      </p:sp>
    </p:spTree>
    <p:extLst>
      <p:ext uri="{BB962C8B-B14F-4D97-AF65-F5344CB8AC3E}">
        <p14:creationId xmlns:p14="http://schemas.microsoft.com/office/powerpoint/2010/main" val="206744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889023-01FB-4732-820E-FA910948BC3F}" type="slidenum">
              <a:rPr lang="en-US" smtClean="0"/>
              <a:t>2</a:t>
            </a:fld>
            <a:endParaRPr lang="en-US"/>
          </a:p>
        </p:txBody>
      </p:sp>
    </p:spTree>
    <p:extLst>
      <p:ext uri="{BB962C8B-B14F-4D97-AF65-F5344CB8AC3E}">
        <p14:creationId xmlns:p14="http://schemas.microsoft.com/office/powerpoint/2010/main" val="414021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D889023-01FB-4732-820E-FA910948BC3F}" type="slidenum">
              <a:rPr lang="en-US" smtClean="0"/>
              <a:t>20</a:t>
            </a:fld>
            <a:endParaRPr lang="en-US"/>
          </a:p>
        </p:txBody>
      </p:sp>
    </p:spTree>
    <p:extLst>
      <p:ext uri="{BB962C8B-B14F-4D97-AF65-F5344CB8AC3E}">
        <p14:creationId xmlns:p14="http://schemas.microsoft.com/office/powerpoint/2010/main" val="2686722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889023-01FB-4732-820E-FA910948BC3F}" type="slidenum">
              <a:rPr lang="en-US" smtClean="0"/>
              <a:t>21</a:t>
            </a:fld>
            <a:endParaRPr lang="en-US"/>
          </a:p>
        </p:txBody>
      </p:sp>
    </p:spTree>
    <p:extLst>
      <p:ext uri="{BB962C8B-B14F-4D97-AF65-F5344CB8AC3E}">
        <p14:creationId xmlns:p14="http://schemas.microsoft.com/office/powerpoint/2010/main" val="129352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889023-01FB-4732-820E-FA910948BC3F}" type="slidenum">
              <a:rPr lang="en-US" smtClean="0"/>
              <a:t>3</a:t>
            </a:fld>
            <a:endParaRPr lang="en-US"/>
          </a:p>
        </p:txBody>
      </p:sp>
    </p:spTree>
    <p:extLst>
      <p:ext uri="{BB962C8B-B14F-4D97-AF65-F5344CB8AC3E}">
        <p14:creationId xmlns:p14="http://schemas.microsoft.com/office/powerpoint/2010/main" val="1487175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889023-01FB-4732-820E-FA910948BC3F}" type="slidenum">
              <a:rPr lang="en-US" smtClean="0"/>
              <a:t>4</a:t>
            </a:fld>
            <a:endParaRPr lang="en-US"/>
          </a:p>
        </p:txBody>
      </p:sp>
    </p:spTree>
    <p:extLst>
      <p:ext uri="{BB962C8B-B14F-4D97-AF65-F5344CB8AC3E}">
        <p14:creationId xmlns:p14="http://schemas.microsoft.com/office/powerpoint/2010/main" val="1283957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D889023-01FB-4732-820E-FA910948BC3F}" type="slidenum">
              <a:rPr lang="en-US" smtClean="0"/>
              <a:t>5</a:t>
            </a:fld>
            <a:endParaRPr lang="en-US"/>
          </a:p>
        </p:txBody>
      </p:sp>
    </p:spTree>
    <p:extLst>
      <p:ext uri="{BB962C8B-B14F-4D97-AF65-F5344CB8AC3E}">
        <p14:creationId xmlns:p14="http://schemas.microsoft.com/office/powerpoint/2010/main" val="378474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D889023-01FB-4732-820E-FA910948BC3F}" type="slidenum">
              <a:rPr lang="en-US" smtClean="0"/>
              <a:t>6</a:t>
            </a:fld>
            <a:endParaRPr lang="en-US"/>
          </a:p>
        </p:txBody>
      </p:sp>
    </p:spTree>
    <p:extLst>
      <p:ext uri="{BB962C8B-B14F-4D97-AF65-F5344CB8AC3E}">
        <p14:creationId xmlns:p14="http://schemas.microsoft.com/office/powerpoint/2010/main" val="1973474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889023-01FB-4732-820E-FA910948BC3F}" type="slidenum">
              <a:rPr lang="en-US" smtClean="0"/>
              <a:t>7</a:t>
            </a:fld>
            <a:endParaRPr lang="en-US"/>
          </a:p>
        </p:txBody>
      </p:sp>
    </p:spTree>
    <p:extLst>
      <p:ext uri="{BB962C8B-B14F-4D97-AF65-F5344CB8AC3E}">
        <p14:creationId xmlns:p14="http://schemas.microsoft.com/office/powerpoint/2010/main" val="2330644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D889023-01FB-4732-820E-FA910948BC3F}" type="slidenum">
              <a:rPr lang="en-US" smtClean="0"/>
              <a:t>8</a:t>
            </a:fld>
            <a:endParaRPr lang="en-US"/>
          </a:p>
        </p:txBody>
      </p:sp>
    </p:spTree>
    <p:extLst>
      <p:ext uri="{BB962C8B-B14F-4D97-AF65-F5344CB8AC3E}">
        <p14:creationId xmlns:p14="http://schemas.microsoft.com/office/powerpoint/2010/main" val="3178757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D889023-01FB-4732-820E-FA910948BC3F}" type="slidenum">
              <a:rPr lang="en-US" smtClean="0"/>
              <a:t>9</a:t>
            </a:fld>
            <a:endParaRPr lang="en-US"/>
          </a:p>
        </p:txBody>
      </p:sp>
    </p:spTree>
    <p:extLst>
      <p:ext uri="{BB962C8B-B14F-4D97-AF65-F5344CB8AC3E}">
        <p14:creationId xmlns:p14="http://schemas.microsoft.com/office/powerpoint/2010/main" val="3260818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483654" y="727200"/>
            <a:ext cx="7182188" cy="5400000"/>
          </a:xfrm>
          <a:prstGeom prst="rect">
            <a:avLst/>
          </a:prstGeom>
        </p:spPr>
        <p:txBody>
          <a:bodyPr/>
          <a:lstStyle/>
          <a:p>
            <a:r>
              <a:rPr lang="en-US"/>
              <a:t>Click icon to add picture</a:t>
            </a:r>
            <a:endParaRPr lang="en-GB"/>
          </a:p>
        </p:txBody>
      </p:sp>
      <p:sp>
        <p:nvSpPr>
          <p:cNvPr id="2" name="Title 1"/>
          <p:cNvSpPr>
            <a:spLocks noGrp="1"/>
          </p:cNvSpPr>
          <p:nvPr>
            <p:ph type="ctrTitle"/>
          </p:nvPr>
        </p:nvSpPr>
        <p:spPr bwMode="gray">
          <a:xfrm>
            <a:off x="500410" y="5549440"/>
            <a:ext cx="5580509"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500410" y="5864230"/>
            <a:ext cx="558050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500410" y="6381750"/>
            <a:ext cx="5580509"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7" name="Group 6"/>
          <p:cNvGrpSpPr/>
          <p:nvPr/>
        </p:nvGrpSpPr>
        <p:grpSpPr>
          <a:xfrm>
            <a:off x="502741" y="378000"/>
            <a:ext cx="2154656"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grpSp>
    </p:spTree>
    <p:extLst>
      <p:ext uri="{BB962C8B-B14F-4D97-AF65-F5344CB8AC3E}">
        <p14:creationId xmlns:p14="http://schemas.microsoft.com/office/powerpoint/2010/main" val="3121313529"/>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0409" y="651600"/>
            <a:ext cx="1113473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500409" y="317500"/>
            <a:ext cx="11134735" cy="6985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0409" y="1700213"/>
            <a:ext cx="11137794" cy="4678986"/>
          </a:xfrm>
          <a:prstGeom prst="rect">
            <a:avLst/>
          </a:prstGeom>
        </p:spPr>
        <p:txBody>
          <a:bodyPr vert="horz" lIns="0" tIns="0" rIns="0" bIns="0" rtlCol="0">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82572073"/>
      </p:ext>
    </p:extLst>
  </p:cSld>
  <p:clrMapOvr>
    <a:masterClrMapping/>
  </p:clrMapOvr>
  <p:transition>
    <p:fade/>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0409" y="651600"/>
            <a:ext cx="1116102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6" name="Title Placeholder 1"/>
          <p:cNvSpPr>
            <a:spLocks noGrp="1"/>
          </p:cNvSpPr>
          <p:nvPr>
            <p:ph type="title" hasCustomPrompt="1"/>
          </p:nvPr>
        </p:nvSpPr>
        <p:spPr>
          <a:xfrm>
            <a:off x="500409" y="317500"/>
            <a:ext cx="1116102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7" name="Chart Placeholder 3"/>
          <p:cNvSpPr>
            <a:spLocks noGrp="1"/>
          </p:cNvSpPr>
          <p:nvPr>
            <p:ph type="chart" sz="quarter" idx="15"/>
          </p:nvPr>
        </p:nvSpPr>
        <p:spPr>
          <a:xfrm>
            <a:off x="500411" y="2052000"/>
            <a:ext cx="11161019" cy="4069013"/>
          </a:xfrm>
          <a:prstGeom prst="rect">
            <a:avLst/>
          </a:prstGeom>
        </p:spPr>
        <p:txBody>
          <a:bodyPr/>
          <a:lstStyle/>
          <a:p>
            <a:r>
              <a:rPr lang="en-US"/>
              <a:t>Click icon to add chart</a:t>
            </a:r>
            <a:endParaRPr lang="en-GB"/>
          </a:p>
        </p:txBody>
      </p:sp>
      <p:sp>
        <p:nvSpPr>
          <p:cNvPr id="18" name="Text Placeholder 8"/>
          <p:cNvSpPr>
            <a:spLocks noGrp="1"/>
          </p:cNvSpPr>
          <p:nvPr>
            <p:ph type="body" sz="quarter" idx="18"/>
          </p:nvPr>
        </p:nvSpPr>
        <p:spPr>
          <a:xfrm>
            <a:off x="500411" y="1700214"/>
            <a:ext cx="11161019"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500410" y="6121014"/>
            <a:ext cx="11161020" cy="260737"/>
          </a:xfrm>
        </p:spPr>
        <p:txBody>
          <a:bodyPr>
            <a:normAutofit/>
          </a:bodyPr>
          <a:lstStyle>
            <a:lvl1pPr>
              <a:spcAft>
                <a:spcPts val="0"/>
              </a:spcAft>
              <a:defRPr sz="900"/>
            </a:lvl1pPr>
          </a:lstStyle>
          <a:p>
            <a:pPr lvl="0"/>
            <a:r>
              <a:rPr lang="en-US"/>
              <a:t>Click to edit Master text styles</a:t>
            </a:r>
          </a:p>
        </p:txBody>
      </p:sp>
    </p:spTree>
    <p:extLst>
      <p:ext uri="{BB962C8B-B14F-4D97-AF65-F5344CB8AC3E}">
        <p14:creationId xmlns:p14="http://schemas.microsoft.com/office/powerpoint/2010/main" val="1364819662"/>
      </p:ext>
    </p:extLst>
  </p:cSld>
  <p:clrMapOvr>
    <a:masterClrMapping/>
  </p:clrMapOvr>
  <p:transition>
    <p:fade/>
  </p:transition>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0410" y="651600"/>
            <a:ext cx="1116102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6" name="Title Placeholder 1"/>
          <p:cNvSpPr>
            <a:spLocks noGrp="1"/>
          </p:cNvSpPr>
          <p:nvPr>
            <p:ph type="title" hasCustomPrompt="1"/>
          </p:nvPr>
        </p:nvSpPr>
        <p:spPr>
          <a:xfrm>
            <a:off x="500409" y="317500"/>
            <a:ext cx="1116102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7" name="Chart Placeholder 3"/>
          <p:cNvSpPr>
            <a:spLocks noGrp="1"/>
          </p:cNvSpPr>
          <p:nvPr>
            <p:ph type="chart" sz="quarter" idx="15"/>
          </p:nvPr>
        </p:nvSpPr>
        <p:spPr>
          <a:xfrm>
            <a:off x="502753" y="2051999"/>
            <a:ext cx="3540768" cy="4069014"/>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500409" y="1665289"/>
            <a:ext cx="3553538"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4292538" y="2051999"/>
            <a:ext cx="3552805" cy="4069014"/>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4292539" y="1665289"/>
            <a:ext cx="3552804"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8106293" y="2051999"/>
            <a:ext cx="3555136" cy="4069014"/>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8106292" y="1659145"/>
            <a:ext cx="3555138" cy="398256"/>
          </a:xfrm>
        </p:spPr>
        <p:txBody>
          <a:bodyPr/>
          <a:lstStyle/>
          <a:p>
            <a:pPr lvl="0"/>
            <a:r>
              <a:rPr lang="en-US" noProof="0"/>
              <a:t>Click to edit Master text styles</a:t>
            </a:r>
          </a:p>
        </p:txBody>
      </p:sp>
      <p:sp>
        <p:nvSpPr>
          <p:cNvPr id="12" name="Text Placeholder 7"/>
          <p:cNvSpPr>
            <a:spLocks noGrp="1"/>
          </p:cNvSpPr>
          <p:nvPr>
            <p:ph type="body" sz="quarter" idx="23"/>
          </p:nvPr>
        </p:nvSpPr>
        <p:spPr>
          <a:xfrm>
            <a:off x="500408" y="6121014"/>
            <a:ext cx="11137796" cy="260737"/>
          </a:xfrm>
        </p:spPr>
        <p:txBody>
          <a:bodyPr>
            <a:normAutofit/>
          </a:bodyPr>
          <a:lstStyle>
            <a:lvl1pPr>
              <a:spcAft>
                <a:spcPts val="0"/>
              </a:spcAft>
              <a:defRPr sz="900"/>
            </a:lvl1pPr>
          </a:lstStyle>
          <a:p>
            <a:pPr lvl="0"/>
            <a:r>
              <a:rPr lang="en-US" noProof="0"/>
              <a:t>Click to edit Master text styles</a:t>
            </a:r>
          </a:p>
        </p:txBody>
      </p:sp>
    </p:spTree>
    <p:extLst>
      <p:ext uri="{BB962C8B-B14F-4D97-AF65-F5344CB8AC3E}">
        <p14:creationId xmlns:p14="http://schemas.microsoft.com/office/powerpoint/2010/main" val="3356282596"/>
      </p:ext>
    </p:extLst>
  </p:cSld>
  <p:clrMapOvr>
    <a:masterClrMapping/>
  </p:clrMapOvr>
  <p:transition>
    <p:fade/>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00410" y="317500"/>
            <a:ext cx="11174955"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9" name="Text Placeholder 8"/>
          <p:cNvSpPr>
            <a:spLocks noGrp="1"/>
          </p:cNvSpPr>
          <p:nvPr>
            <p:ph type="body" sz="quarter" idx="13" hasCustomPrompt="1"/>
          </p:nvPr>
        </p:nvSpPr>
        <p:spPr>
          <a:xfrm>
            <a:off x="500410" y="651600"/>
            <a:ext cx="11174955"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3" name="Content Placeholder 3"/>
          <p:cNvSpPr>
            <a:spLocks noGrp="1"/>
          </p:cNvSpPr>
          <p:nvPr>
            <p:ph sz="quarter" idx="10"/>
          </p:nvPr>
        </p:nvSpPr>
        <p:spPr>
          <a:xfrm>
            <a:off x="500410" y="1665289"/>
            <a:ext cx="5292453"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65751" y="1665289"/>
            <a:ext cx="5309613"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459257899"/>
      </p:ext>
    </p:extLst>
  </p:cSld>
  <p:clrMapOvr>
    <a:masterClrMapping/>
  </p:clrMapOvr>
  <p:transition>
    <p:fade/>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500409" y="651600"/>
            <a:ext cx="1116102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8" name="Title Placeholder 1"/>
          <p:cNvSpPr>
            <a:spLocks noGrp="1"/>
          </p:cNvSpPr>
          <p:nvPr>
            <p:ph type="title" hasCustomPrompt="1"/>
          </p:nvPr>
        </p:nvSpPr>
        <p:spPr>
          <a:xfrm>
            <a:off x="500409" y="317500"/>
            <a:ext cx="11161020" cy="698500"/>
          </a:xfrm>
          <a:prstGeom prst="rect">
            <a:avLst/>
          </a:prstGeom>
        </p:spPr>
        <p:txBody>
          <a:bodyPr vert="horz" lIns="0" tIns="0" rIns="0" bIns="0" rtlCol="0" anchor="t" anchorCtr="0">
            <a:noAutofit/>
          </a:bodyPr>
          <a:lstStyle>
            <a:lvl1pPr>
              <a:defRPr/>
            </a:lvl1pPr>
          </a:lstStyle>
          <a:p>
            <a:r>
              <a:rPr lang="en-US"/>
              <a:t>Click to add title</a:t>
            </a:r>
          </a:p>
        </p:txBody>
      </p:sp>
      <p:sp>
        <p:nvSpPr>
          <p:cNvPr id="11" name="Content Placeholder 3"/>
          <p:cNvSpPr>
            <a:spLocks noGrp="1"/>
          </p:cNvSpPr>
          <p:nvPr>
            <p:ph sz="quarter" idx="10"/>
          </p:nvPr>
        </p:nvSpPr>
        <p:spPr>
          <a:xfrm>
            <a:off x="500409" y="1665289"/>
            <a:ext cx="5292454"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6368206" y="1665289"/>
            <a:ext cx="5293223" cy="4716461"/>
          </a:xfrm>
          <a:prstGeom prst="rect">
            <a:avLst/>
          </a:prstGeom>
        </p:spPr>
        <p:txBody>
          <a:bodyPr>
            <a:norm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90531094"/>
      </p:ext>
    </p:extLst>
  </p:cSld>
  <p:clrMapOvr>
    <a:masterClrMapping/>
  </p:clrMapOvr>
  <p:transition>
    <p:fade/>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0411" y="1665289"/>
            <a:ext cx="5341917"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6325535" y="2125013"/>
            <a:ext cx="5335895" cy="3996000"/>
          </a:xfrm>
        </p:spPr>
        <p:txBody>
          <a:bodyPr/>
          <a:lstStyle/>
          <a:p>
            <a:r>
              <a:rPr lang="en-US" noProof="0"/>
              <a:t>Click icon to add chart</a:t>
            </a:r>
          </a:p>
        </p:txBody>
      </p:sp>
      <p:sp>
        <p:nvSpPr>
          <p:cNvPr id="6" name="Text Placeholder 5"/>
          <p:cNvSpPr>
            <a:spLocks noGrp="1"/>
          </p:cNvSpPr>
          <p:nvPr>
            <p:ph type="body" sz="quarter" idx="22"/>
          </p:nvPr>
        </p:nvSpPr>
        <p:spPr>
          <a:xfrm>
            <a:off x="6325535" y="1665288"/>
            <a:ext cx="5335895"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500409" y="651600"/>
            <a:ext cx="1116102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3" name="Title Placeholder 1"/>
          <p:cNvSpPr>
            <a:spLocks noGrp="1"/>
          </p:cNvSpPr>
          <p:nvPr>
            <p:ph type="title" hasCustomPrompt="1"/>
          </p:nvPr>
        </p:nvSpPr>
        <p:spPr>
          <a:xfrm>
            <a:off x="500409" y="317500"/>
            <a:ext cx="1116102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5" name="Text Placeholder 7"/>
          <p:cNvSpPr>
            <a:spLocks noGrp="1"/>
          </p:cNvSpPr>
          <p:nvPr>
            <p:ph type="body" sz="quarter" idx="23"/>
          </p:nvPr>
        </p:nvSpPr>
        <p:spPr>
          <a:xfrm>
            <a:off x="500409" y="6121014"/>
            <a:ext cx="11161020" cy="260737"/>
          </a:xfrm>
        </p:spPr>
        <p:txBody>
          <a:bodyPr>
            <a:normAutofit/>
          </a:bodyPr>
          <a:lstStyle>
            <a:lvl1pPr>
              <a:spcAft>
                <a:spcPts val="0"/>
              </a:spcAft>
              <a:defRPr sz="900"/>
            </a:lvl1pPr>
          </a:lstStyle>
          <a:p>
            <a:pPr lvl="0"/>
            <a:r>
              <a:rPr lang="en-US"/>
              <a:t>Click to edit Master text styles</a:t>
            </a:r>
          </a:p>
        </p:txBody>
      </p:sp>
    </p:spTree>
    <p:extLst>
      <p:ext uri="{BB962C8B-B14F-4D97-AF65-F5344CB8AC3E}">
        <p14:creationId xmlns:p14="http://schemas.microsoft.com/office/powerpoint/2010/main" val="337278613"/>
      </p:ext>
    </p:extLst>
  </p:cSld>
  <p:clrMapOvr>
    <a:masterClrMapping/>
  </p:clrMapOvr>
  <p:transition>
    <p:fade/>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25533" y="2125013"/>
            <a:ext cx="5335896" cy="3996000"/>
          </a:xfrm>
        </p:spPr>
        <p:txBody>
          <a:bodyPr/>
          <a:lstStyle/>
          <a:p>
            <a:r>
              <a:rPr lang="en-US"/>
              <a:t>Click icon to add chart</a:t>
            </a:r>
            <a:endParaRPr lang="en-GB"/>
          </a:p>
        </p:txBody>
      </p:sp>
      <p:sp>
        <p:nvSpPr>
          <p:cNvPr id="6" name="Text Placeholder 5"/>
          <p:cNvSpPr>
            <a:spLocks noGrp="1"/>
          </p:cNvSpPr>
          <p:nvPr>
            <p:ph type="body" sz="quarter" idx="22"/>
          </p:nvPr>
        </p:nvSpPr>
        <p:spPr>
          <a:xfrm>
            <a:off x="6325534" y="1665288"/>
            <a:ext cx="5335896"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500409" y="651600"/>
            <a:ext cx="1116102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3" name="Title Placeholder 1"/>
          <p:cNvSpPr>
            <a:spLocks noGrp="1"/>
          </p:cNvSpPr>
          <p:nvPr>
            <p:ph type="title" hasCustomPrompt="1"/>
          </p:nvPr>
        </p:nvSpPr>
        <p:spPr>
          <a:xfrm>
            <a:off x="500409" y="317500"/>
            <a:ext cx="1116102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5" name="Text Placeholder 7"/>
          <p:cNvSpPr>
            <a:spLocks noGrp="1"/>
          </p:cNvSpPr>
          <p:nvPr>
            <p:ph type="body" sz="quarter" idx="23"/>
          </p:nvPr>
        </p:nvSpPr>
        <p:spPr>
          <a:xfrm>
            <a:off x="500408" y="6121014"/>
            <a:ext cx="11137796" cy="260737"/>
          </a:xfrm>
        </p:spPr>
        <p:txBody>
          <a:bodyPr>
            <a:normAutofit/>
          </a:bodyPr>
          <a:lstStyle>
            <a:lvl1pPr>
              <a:spcAft>
                <a:spcPts val="0"/>
              </a:spcAft>
              <a:defRPr sz="900"/>
            </a:lvl1pPr>
          </a:lstStyle>
          <a:p>
            <a:pPr lvl="0"/>
            <a:r>
              <a:rPr lang="en-US"/>
              <a:t>Click to edit Master text styles</a:t>
            </a:r>
          </a:p>
        </p:txBody>
      </p:sp>
      <p:sp>
        <p:nvSpPr>
          <p:cNvPr id="9" name="Chart Placeholder 2"/>
          <p:cNvSpPr>
            <a:spLocks noGrp="1"/>
          </p:cNvSpPr>
          <p:nvPr>
            <p:ph type="chart" sz="quarter" idx="24"/>
          </p:nvPr>
        </p:nvSpPr>
        <p:spPr>
          <a:xfrm>
            <a:off x="500410" y="2125013"/>
            <a:ext cx="5325854" cy="3996000"/>
          </a:xfrm>
        </p:spPr>
        <p:txBody>
          <a:bodyPr/>
          <a:lstStyle/>
          <a:p>
            <a:r>
              <a:rPr lang="en-US"/>
              <a:t>Click icon to add chart</a:t>
            </a:r>
            <a:endParaRPr lang="en-GB"/>
          </a:p>
        </p:txBody>
      </p:sp>
      <p:sp>
        <p:nvSpPr>
          <p:cNvPr id="12" name="Text Placeholder 5"/>
          <p:cNvSpPr>
            <a:spLocks noGrp="1"/>
          </p:cNvSpPr>
          <p:nvPr>
            <p:ph type="body" sz="quarter" idx="25"/>
          </p:nvPr>
        </p:nvSpPr>
        <p:spPr>
          <a:xfrm>
            <a:off x="500408" y="1665288"/>
            <a:ext cx="5325856" cy="420687"/>
          </a:xfrm>
        </p:spPr>
        <p:txBody>
          <a:bodyPr/>
          <a:lstStyle/>
          <a:p>
            <a:pPr lvl="0"/>
            <a:r>
              <a:rPr lang="en-US" noProof="0"/>
              <a:t>Click to edit Master text styles</a:t>
            </a:r>
          </a:p>
        </p:txBody>
      </p:sp>
    </p:spTree>
    <p:extLst>
      <p:ext uri="{BB962C8B-B14F-4D97-AF65-F5344CB8AC3E}">
        <p14:creationId xmlns:p14="http://schemas.microsoft.com/office/powerpoint/2010/main" val="1161334159"/>
      </p:ext>
    </p:extLst>
  </p:cSld>
  <p:clrMapOvr>
    <a:masterClrMapping/>
  </p:clrMapOvr>
  <p:transition>
    <p:fade/>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0411" y="317500"/>
            <a:ext cx="11161019"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6" name="Content Placeholder 3"/>
          <p:cNvSpPr>
            <a:spLocks noGrp="1"/>
          </p:cNvSpPr>
          <p:nvPr>
            <p:ph sz="quarter" idx="10"/>
          </p:nvPr>
        </p:nvSpPr>
        <p:spPr>
          <a:xfrm>
            <a:off x="500409" y="1665289"/>
            <a:ext cx="4420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5436865" y="1700214"/>
            <a:ext cx="6224563"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500409" y="651600"/>
            <a:ext cx="1116102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Tree>
    <p:extLst>
      <p:ext uri="{BB962C8B-B14F-4D97-AF65-F5344CB8AC3E}">
        <p14:creationId xmlns:p14="http://schemas.microsoft.com/office/powerpoint/2010/main" val="4161051871"/>
      </p:ext>
    </p:extLst>
  </p:cSld>
  <p:clrMapOvr>
    <a:masterClrMapping/>
  </p:clrMapOvr>
  <p:transition>
    <p:fade/>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0410" y="317500"/>
            <a:ext cx="11161020" cy="698500"/>
          </a:xfrm>
          <a:prstGeom prst="rect">
            <a:avLst/>
          </a:prstGeom>
        </p:spPr>
        <p:txBody>
          <a:bodyPr vert="horz" lIns="0" tIns="0" rIns="0" bIns="0" rtlCol="0" anchor="t" anchorCtr="0">
            <a:noAutofit/>
          </a:bodyPr>
          <a:lstStyle>
            <a:lvl1pPr>
              <a:defRPr/>
            </a:lvl1pPr>
          </a:lstStyle>
          <a:p>
            <a:r>
              <a:rPr lang="en-US"/>
              <a:t>Click to add title</a:t>
            </a:r>
          </a:p>
        </p:txBody>
      </p:sp>
      <p:sp>
        <p:nvSpPr>
          <p:cNvPr id="6" name="Content Placeholder 3"/>
          <p:cNvSpPr>
            <a:spLocks noGrp="1"/>
          </p:cNvSpPr>
          <p:nvPr>
            <p:ph sz="quarter" idx="10"/>
          </p:nvPr>
        </p:nvSpPr>
        <p:spPr>
          <a:xfrm>
            <a:off x="7559135" y="1658680"/>
            <a:ext cx="4102294" cy="4723072"/>
          </a:xfrm>
          <a:prstGeom prst="rect">
            <a:avLst/>
          </a:prstGeom>
        </p:spPr>
        <p:txBody>
          <a:bodyPr>
            <a:normAutofit/>
          </a:bodyPr>
          <a:lstStyle>
            <a:lvl1pPr>
              <a:tabLst>
                <a:tab pos="5029200" algn="r"/>
              </a:tabLst>
              <a:defRPr sz="22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500410" y="1665288"/>
            <a:ext cx="6490252"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500411" y="651600"/>
            <a:ext cx="11161019"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Tree>
    <p:extLst>
      <p:ext uri="{BB962C8B-B14F-4D97-AF65-F5344CB8AC3E}">
        <p14:creationId xmlns:p14="http://schemas.microsoft.com/office/powerpoint/2010/main" val="3196943442"/>
      </p:ext>
    </p:extLst>
  </p:cSld>
  <p:clrMapOvr>
    <a:masterClrMapping/>
  </p:clrMapOvr>
  <p:transition>
    <p:fade/>
  </p:transition>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500410" y="317500"/>
            <a:ext cx="11161020" cy="698500"/>
          </a:xfrm>
        </p:spPr>
        <p:txBody>
          <a:bodyPr/>
          <a:lstStyle/>
          <a:p>
            <a:r>
              <a:rPr lang="en-US"/>
              <a:t>Click to edit Master title style</a:t>
            </a:r>
            <a:endParaRPr lang="en-GB"/>
          </a:p>
        </p:txBody>
      </p:sp>
      <p:sp>
        <p:nvSpPr>
          <p:cNvPr id="4" name="Picture Placeholder 6"/>
          <p:cNvSpPr>
            <a:spLocks noGrp="1"/>
          </p:cNvSpPr>
          <p:nvPr>
            <p:ph type="pic" sz="quarter" idx="13"/>
          </p:nvPr>
        </p:nvSpPr>
        <p:spPr>
          <a:xfrm>
            <a:off x="500408" y="1700213"/>
            <a:ext cx="2705291" cy="1260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3318985" y="1700213"/>
            <a:ext cx="2705291" cy="1260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6137561" y="1700213"/>
            <a:ext cx="2705291" cy="1260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8956139" y="1700213"/>
            <a:ext cx="2705291" cy="1260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500409" y="3124200"/>
            <a:ext cx="2713738"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6134748" y="3120551"/>
            <a:ext cx="2705291"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3321802" y="3124200"/>
            <a:ext cx="2705291"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8970920" y="3108508"/>
            <a:ext cx="2690510"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8"/>
          <p:cNvSpPr>
            <a:spLocks noGrp="1"/>
          </p:cNvSpPr>
          <p:nvPr>
            <p:ph type="body" sz="quarter" idx="21" hasCustomPrompt="1"/>
          </p:nvPr>
        </p:nvSpPr>
        <p:spPr>
          <a:xfrm>
            <a:off x="500409" y="651600"/>
            <a:ext cx="11161021"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Tree>
    <p:extLst>
      <p:ext uri="{BB962C8B-B14F-4D97-AF65-F5344CB8AC3E}">
        <p14:creationId xmlns:p14="http://schemas.microsoft.com/office/powerpoint/2010/main" val="1710470128"/>
      </p:ext>
    </p:extLst>
  </p:cSld>
  <p:clrMapOvr>
    <a:masterClrMapping/>
  </p:clrMapOvr>
  <p:transition>
    <p:fade/>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327747" y="1368000"/>
            <a:ext cx="5506344"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500410" y="5864230"/>
            <a:ext cx="558050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500410" y="6381750"/>
            <a:ext cx="5580509"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7" name="Group 6"/>
          <p:cNvGrpSpPr/>
          <p:nvPr/>
        </p:nvGrpSpPr>
        <p:grpSpPr>
          <a:xfrm>
            <a:off x="502741" y="378000"/>
            <a:ext cx="2154656"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grpSp>
    </p:spTree>
    <p:extLst>
      <p:ext uri="{BB962C8B-B14F-4D97-AF65-F5344CB8AC3E}">
        <p14:creationId xmlns:p14="http://schemas.microsoft.com/office/powerpoint/2010/main" val="2163363713"/>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500410" y="317500"/>
            <a:ext cx="11161020" cy="698500"/>
          </a:xfrm>
        </p:spPr>
        <p:txBody>
          <a:bodyPr/>
          <a:lstStyle/>
          <a:p>
            <a:r>
              <a:rPr lang="en-US" noProof="0"/>
              <a:t>Click to edit Master title style</a:t>
            </a:r>
          </a:p>
        </p:txBody>
      </p:sp>
      <p:sp>
        <p:nvSpPr>
          <p:cNvPr id="4" name="Rectangle 3"/>
          <p:cNvSpPr/>
          <p:nvPr/>
        </p:nvSpPr>
        <p:spPr>
          <a:xfrm>
            <a:off x="502753" y="1707173"/>
            <a:ext cx="548240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5" name="Rectangle 4"/>
          <p:cNvSpPr/>
          <p:nvPr/>
        </p:nvSpPr>
        <p:spPr>
          <a:xfrm>
            <a:off x="6208687" y="1700213"/>
            <a:ext cx="5461522"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6" name="Rectangle 5"/>
          <p:cNvSpPr/>
          <p:nvPr/>
        </p:nvSpPr>
        <p:spPr>
          <a:xfrm>
            <a:off x="502753" y="4065173"/>
            <a:ext cx="548240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7" name="Rectangle 6"/>
          <p:cNvSpPr/>
          <p:nvPr/>
        </p:nvSpPr>
        <p:spPr>
          <a:xfrm>
            <a:off x="6208687" y="4065173"/>
            <a:ext cx="546152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100">
              <a:solidFill>
                <a:schemeClr val="bg1"/>
              </a:solidFill>
            </a:endParaRPr>
          </a:p>
        </p:txBody>
      </p:sp>
      <p:sp>
        <p:nvSpPr>
          <p:cNvPr id="8" name="Picture Placeholder 11"/>
          <p:cNvSpPr>
            <a:spLocks noGrp="1"/>
          </p:cNvSpPr>
          <p:nvPr>
            <p:ph type="pic" sz="quarter" idx="25"/>
          </p:nvPr>
        </p:nvSpPr>
        <p:spPr>
          <a:xfrm>
            <a:off x="502753" y="1880213"/>
            <a:ext cx="1963131" cy="1476000"/>
          </a:xfrm>
        </p:spPr>
        <p:txBody>
          <a:bodyPr/>
          <a:lstStyle>
            <a:lvl1pPr algn="ctr">
              <a:defRPr/>
            </a:lvl1pPr>
          </a:lstStyle>
          <a:p>
            <a:r>
              <a:rPr lang="en-US"/>
              <a:t>Click icon to add picture</a:t>
            </a:r>
            <a:endParaRPr lang="en-GB"/>
          </a:p>
        </p:txBody>
      </p:sp>
      <p:sp>
        <p:nvSpPr>
          <p:cNvPr id="9" name="Picture Placeholder 11"/>
          <p:cNvSpPr>
            <a:spLocks noGrp="1"/>
          </p:cNvSpPr>
          <p:nvPr>
            <p:ph type="pic" sz="quarter" idx="27"/>
          </p:nvPr>
        </p:nvSpPr>
        <p:spPr>
          <a:xfrm>
            <a:off x="6208688" y="1880213"/>
            <a:ext cx="1963131" cy="1476000"/>
          </a:xfrm>
        </p:spPr>
        <p:txBody>
          <a:bodyPr/>
          <a:lstStyle>
            <a:lvl1pPr algn="ctr">
              <a:defRPr/>
            </a:lvl1pPr>
          </a:lstStyle>
          <a:p>
            <a:r>
              <a:rPr lang="en-US"/>
              <a:t>Click icon to add picture</a:t>
            </a:r>
            <a:endParaRPr lang="en-GB"/>
          </a:p>
        </p:txBody>
      </p:sp>
      <p:sp>
        <p:nvSpPr>
          <p:cNvPr id="10" name="Picture Placeholder 11"/>
          <p:cNvSpPr>
            <a:spLocks noGrp="1"/>
          </p:cNvSpPr>
          <p:nvPr>
            <p:ph type="pic" sz="quarter" idx="29"/>
          </p:nvPr>
        </p:nvSpPr>
        <p:spPr>
          <a:xfrm>
            <a:off x="502753" y="4256213"/>
            <a:ext cx="1963131" cy="1476000"/>
          </a:xfrm>
        </p:spPr>
        <p:txBody>
          <a:bodyPr/>
          <a:lstStyle>
            <a:lvl1pPr algn="ctr">
              <a:defRPr/>
            </a:lvl1pPr>
          </a:lstStyle>
          <a:p>
            <a:r>
              <a:rPr lang="en-US"/>
              <a:t>Click icon to add picture</a:t>
            </a:r>
            <a:endParaRPr lang="en-GB"/>
          </a:p>
        </p:txBody>
      </p:sp>
      <p:sp>
        <p:nvSpPr>
          <p:cNvPr id="11" name="Picture Placeholder 11"/>
          <p:cNvSpPr>
            <a:spLocks noGrp="1"/>
          </p:cNvSpPr>
          <p:nvPr>
            <p:ph type="pic" sz="quarter" idx="31"/>
          </p:nvPr>
        </p:nvSpPr>
        <p:spPr>
          <a:xfrm>
            <a:off x="6208688" y="4256213"/>
            <a:ext cx="1963131" cy="1476000"/>
          </a:xfrm>
        </p:spPr>
        <p:txBody>
          <a:bodyPr/>
          <a:lstStyle>
            <a:lvl1pPr algn="ctr">
              <a:defRPr/>
            </a:lvl1pPr>
          </a:lstStyle>
          <a:p>
            <a:r>
              <a:rPr lang="en-US"/>
              <a:t>Click icon to add picture</a:t>
            </a:r>
            <a:endParaRPr lang="en-GB"/>
          </a:p>
        </p:txBody>
      </p:sp>
      <p:sp>
        <p:nvSpPr>
          <p:cNvPr id="13" name="Text Placeholder 12"/>
          <p:cNvSpPr>
            <a:spLocks noGrp="1"/>
          </p:cNvSpPr>
          <p:nvPr>
            <p:ph type="body" sz="quarter" idx="32"/>
          </p:nvPr>
        </p:nvSpPr>
        <p:spPr>
          <a:xfrm>
            <a:off x="2676844" y="1880213"/>
            <a:ext cx="3279866"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4" name="Text Placeholder 12"/>
          <p:cNvSpPr>
            <a:spLocks noGrp="1"/>
          </p:cNvSpPr>
          <p:nvPr>
            <p:ph type="body" sz="quarter" idx="33"/>
          </p:nvPr>
        </p:nvSpPr>
        <p:spPr>
          <a:xfrm>
            <a:off x="8375787" y="1880213"/>
            <a:ext cx="3294422"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5" name="Text Placeholder 12"/>
          <p:cNvSpPr>
            <a:spLocks noGrp="1"/>
          </p:cNvSpPr>
          <p:nvPr>
            <p:ph type="body" sz="quarter" idx="34"/>
          </p:nvPr>
        </p:nvSpPr>
        <p:spPr>
          <a:xfrm>
            <a:off x="2676844" y="4256213"/>
            <a:ext cx="3279866"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6" name="Text Placeholder 12"/>
          <p:cNvSpPr>
            <a:spLocks noGrp="1"/>
          </p:cNvSpPr>
          <p:nvPr>
            <p:ph type="body" sz="quarter" idx="35"/>
          </p:nvPr>
        </p:nvSpPr>
        <p:spPr>
          <a:xfrm>
            <a:off x="8375787" y="4256213"/>
            <a:ext cx="3294422" cy="1944000"/>
          </a:xfrm>
        </p:spPr>
        <p:txBody>
          <a:bodyPr/>
          <a:lstStyle>
            <a:lvl1pPr>
              <a:spcAft>
                <a:spcPts val="0"/>
              </a:spcAft>
              <a:defRPr b="1"/>
            </a:lvl1pPr>
            <a:lvl2pPr>
              <a:spcAft>
                <a:spcPts val="0"/>
              </a:spcAft>
              <a:defRPr b="0"/>
            </a:lvl2pPr>
          </a:lstStyle>
          <a:p>
            <a:pPr lvl="0"/>
            <a:r>
              <a:rPr lang="en-US"/>
              <a:t>Click to edit Master text styles</a:t>
            </a:r>
          </a:p>
          <a:p>
            <a:pPr lvl="1"/>
            <a:r>
              <a:rPr lang="en-US"/>
              <a:t>Second level</a:t>
            </a:r>
          </a:p>
        </p:txBody>
      </p:sp>
      <p:sp>
        <p:nvSpPr>
          <p:cNvPr id="17" name="Text Placeholder 8"/>
          <p:cNvSpPr>
            <a:spLocks noGrp="1"/>
          </p:cNvSpPr>
          <p:nvPr>
            <p:ph type="body" sz="quarter" idx="13" hasCustomPrompt="1"/>
          </p:nvPr>
        </p:nvSpPr>
        <p:spPr>
          <a:xfrm>
            <a:off x="500409" y="651600"/>
            <a:ext cx="1113473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1231425063"/>
      </p:ext>
    </p:extLst>
  </p:cSld>
  <p:clrMapOvr>
    <a:masterClrMapping/>
  </p:clrMapOvr>
  <p:transition>
    <p:fade/>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0410" y="317502"/>
            <a:ext cx="11161020" cy="698499"/>
          </a:xfrm>
        </p:spPr>
        <p:txBody>
          <a:bodyPr/>
          <a:lstStyle/>
          <a:p>
            <a:r>
              <a:rPr lang="en-US" noProof="0"/>
              <a:t>Click to edit Master title style</a:t>
            </a:r>
          </a:p>
        </p:txBody>
      </p:sp>
      <p:sp>
        <p:nvSpPr>
          <p:cNvPr id="4" name="Picture Placeholder 7"/>
          <p:cNvSpPr>
            <a:spLocks noGrp="1"/>
          </p:cNvSpPr>
          <p:nvPr>
            <p:ph type="pic" sz="quarter" idx="13"/>
          </p:nvPr>
        </p:nvSpPr>
        <p:spPr>
          <a:xfrm>
            <a:off x="500410" y="1700214"/>
            <a:ext cx="3686557" cy="1971675"/>
          </a:xfrm>
        </p:spPr>
        <p:txBody>
          <a:bodyPr/>
          <a:lstStyle/>
          <a:p>
            <a:r>
              <a:rPr lang="en-US" noProof="0"/>
              <a:t>Click icon to add picture</a:t>
            </a:r>
          </a:p>
        </p:txBody>
      </p:sp>
      <p:sp>
        <p:nvSpPr>
          <p:cNvPr id="5" name="Picture Placeholder 7"/>
          <p:cNvSpPr>
            <a:spLocks noGrp="1"/>
          </p:cNvSpPr>
          <p:nvPr>
            <p:ph type="pic" sz="quarter" idx="14"/>
          </p:nvPr>
        </p:nvSpPr>
        <p:spPr>
          <a:xfrm>
            <a:off x="7986591" y="1700214"/>
            <a:ext cx="3674840" cy="1971675"/>
          </a:xfrm>
        </p:spPr>
        <p:txBody>
          <a:bodyPr/>
          <a:lstStyle/>
          <a:p>
            <a:r>
              <a:rPr lang="en-US" noProof="0"/>
              <a:t>Click icon to add picture</a:t>
            </a:r>
          </a:p>
        </p:txBody>
      </p:sp>
      <p:sp>
        <p:nvSpPr>
          <p:cNvPr id="6" name="Picture Placeholder 7"/>
          <p:cNvSpPr>
            <a:spLocks noGrp="1"/>
          </p:cNvSpPr>
          <p:nvPr>
            <p:ph type="pic" sz="quarter" idx="15"/>
          </p:nvPr>
        </p:nvSpPr>
        <p:spPr>
          <a:xfrm>
            <a:off x="4262504" y="1700214"/>
            <a:ext cx="3648551" cy="1971675"/>
          </a:xfrm>
        </p:spPr>
        <p:txBody>
          <a:bodyPr/>
          <a:lstStyle/>
          <a:p>
            <a:r>
              <a:rPr lang="en-US" noProof="0"/>
              <a:t>Click icon to add picture</a:t>
            </a:r>
          </a:p>
        </p:txBody>
      </p:sp>
      <p:sp>
        <p:nvSpPr>
          <p:cNvPr id="9" name="Text Placeholder 18"/>
          <p:cNvSpPr>
            <a:spLocks noGrp="1"/>
          </p:cNvSpPr>
          <p:nvPr>
            <p:ph idx="1" hasCustomPrompt="1"/>
          </p:nvPr>
        </p:nvSpPr>
        <p:spPr>
          <a:xfrm>
            <a:off x="500409" y="3832225"/>
            <a:ext cx="3674836"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4256644" y="3832225"/>
            <a:ext cx="3648551"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7986591" y="3832225"/>
            <a:ext cx="3674840"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hasCustomPrompt="1"/>
          </p:nvPr>
        </p:nvSpPr>
        <p:spPr>
          <a:xfrm>
            <a:off x="500409" y="651600"/>
            <a:ext cx="1113473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4152989079"/>
      </p:ext>
    </p:extLst>
  </p:cSld>
  <p:clrMapOvr>
    <a:masterClrMapping/>
  </p:clrMapOvr>
  <p:transition>
    <p:fade/>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0409" y="651600"/>
            <a:ext cx="1116102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1" name="Title Placeholder 1"/>
          <p:cNvSpPr>
            <a:spLocks noGrp="1"/>
          </p:cNvSpPr>
          <p:nvPr>
            <p:ph type="title" hasCustomPrompt="1"/>
          </p:nvPr>
        </p:nvSpPr>
        <p:spPr>
          <a:xfrm>
            <a:off x="500409" y="317500"/>
            <a:ext cx="11161020" cy="698501"/>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975306758"/>
      </p:ext>
    </p:extLst>
  </p:cSld>
  <p:clrMapOvr>
    <a:masterClrMapping/>
  </p:clrMapOvr>
  <p:transition>
    <p:fade/>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2753" y="1857892"/>
            <a:ext cx="5453300"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6230743" y="1857892"/>
            <a:ext cx="543068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500410" y="317502"/>
            <a:ext cx="11161020" cy="698499"/>
          </a:xfrm>
        </p:spPr>
        <p:txBody>
          <a:bodyPr/>
          <a:lstStyle/>
          <a:p>
            <a:r>
              <a:rPr lang="en-US" noProof="0"/>
              <a:t>Click to edit Master title style</a:t>
            </a:r>
          </a:p>
        </p:txBody>
      </p:sp>
      <p:sp>
        <p:nvSpPr>
          <p:cNvPr id="4" name="Rectangle 3"/>
          <p:cNvSpPr/>
          <p:nvPr/>
        </p:nvSpPr>
        <p:spPr>
          <a:xfrm>
            <a:off x="502753" y="1705378"/>
            <a:ext cx="54533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5" name="Rectangle 4"/>
          <p:cNvSpPr/>
          <p:nvPr/>
        </p:nvSpPr>
        <p:spPr>
          <a:xfrm>
            <a:off x="6230742" y="1705378"/>
            <a:ext cx="543946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6" name="Picture Placeholder 29"/>
          <p:cNvSpPr>
            <a:spLocks noGrp="1"/>
          </p:cNvSpPr>
          <p:nvPr>
            <p:ph type="pic" sz="quarter" idx="19" hasCustomPrompt="1"/>
          </p:nvPr>
        </p:nvSpPr>
        <p:spPr>
          <a:xfrm>
            <a:off x="4757692" y="1863917"/>
            <a:ext cx="1207213"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7" name="Picture Placeholder 29"/>
          <p:cNvSpPr>
            <a:spLocks noGrp="1"/>
          </p:cNvSpPr>
          <p:nvPr>
            <p:ph type="pic" sz="quarter" idx="20" hasCustomPrompt="1"/>
          </p:nvPr>
        </p:nvSpPr>
        <p:spPr>
          <a:xfrm>
            <a:off x="10398827" y="1857893"/>
            <a:ext cx="1241083"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6" name="Text Placeholder 8"/>
          <p:cNvSpPr>
            <a:spLocks noGrp="1"/>
          </p:cNvSpPr>
          <p:nvPr>
            <p:ph type="body" sz="quarter" idx="13" hasCustomPrompt="1"/>
          </p:nvPr>
        </p:nvSpPr>
        <p:spPr>
          <a:xfrm>
            <a:off x="500409" y="651600"/>
            <a:ext cx="1116102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834292396"/>
      </p:ext>
    </p:extLst>
  </p:cSld>
  <p:clrMapOvr>
    <a:masterClrMapping/>
  </p:clrMapOvr>
  <p:transition>
    <p:fade/>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2753" y="1857892"/>
            <a:ext cx="5455412"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21"/>
          </p:nvPr>
        </p:nvSpPr>
        <p:spPr>
          <a:xfrm>
            <a:off x="6230743" y="1857892"/>
            <a:ext cx="544117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500410" y="317501"/>
            <a:ext cx="11161020" cy="697888"/>
          </a:xfrm>
        </p:spPr>
        <p:txBody>
          <a:bodyPr/>
          <a:lstStyle/>
          <a:p>
            <a:r>
              <a:rPr lang="en-US"/>
              <a:t>Click to edit Master title style</a:t>
            </a:r>
            <a:endParaRPr lang="en-GB"/>
          </a:p>
        </p:txBody>
      </p:sp>
      <p:sp>
        <p:nvSpPr>
          <p:cNvPr id="4" name="Rectangle 3"/>
          <p:cNvSpPr/>
          <p:nvPr/>
        </p:nvSpPr>
        <p:spPr>
          <a:xfrm>
            <a:off x="502753" y="1705378"/>
            <a:ext cx="54533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5" name="Rectangle 4"/>
          <p:cNvSpPr/>
          <p:nvPr/>
        </p:nvSpPr>
        <p:spPr>
          <a:xfrm>
            <a:off x="6230742" y="1705378"/>
            <a:ext cx="543946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7" name="Picture Placeholder 29"/>
          <p:cNvSpPr>
            <a:spLocks noGrp="1"/>
          </p:cNvSpPr>
          <p:nvPr>
            <p:ph type="pic" sz="quarter" idx="20" hasCustomPrompt="1"/>
          </p:nvPr>
        </p:nvSpPr>
        <p:spPr>
          <a:xfrm>
            <a:off x="10398827" y="1857893"/>
            <a:ext cx="1241083"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
        <p:nvSpPr>
          <p:cNvPr id="10" name="Text Placeholder 8"/>
          <p:cNvSpPr>
            <a:spLocks noGrp="1"/>
          </p:cNvSpPr>
          <p:nvPr>
            <p:ph type="body" sz="quarter" idx="22"/>
          </p:nvPr>
        </p:nvSpPr>
        <p:spPr>
          <a:xfrm>
            <a:off x="502753" y="4249682"/>
            <a:ext cx="5453300"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23"/>
          </p:nvPr>
        </p:nvSpPr>
        <p:spPr>
          <a:xfrm>
            <a:off x="6230742" y="4249682"/>
            <a:ext cx="543946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p:nvSpPr>
        <p:spPr>
          <a:xfrm>
            <a:off x="502754" y="4103518"/>
            <a:ext cx="545541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13" name="Rectangle 12"/>
          <p:cNvSpPr/>
          <p:nvPr/>
        </p:nvSpPr>
        <p:spPr>
          <a:xfrm>
            <a:off x="6230742" y="4103518"/>
            <a:ext cx="543124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GB" sz="1100">
              <a:solidFill>
                <a:schemeClr val="bg1"/>
              </a:solidFill>
            </a:endParaRPr>
          </a:p>
        </p:txBody>
      </p:sp>
      <p:sp>
        <p:nvSpPr>
          <p:cNvPr id="14" name="Picture Placeholder 29"/>
          <p:cNvSpPr>
            <a:spLocks noGrp="1"/>
          </p:cNvSpPr>
          <p:nvPr>
            <p:ph type="pic" sz="quarter" idx="24" hasCustomPrompt="1"/>
          </p:nvPr>
        </p:nvSpPr>
        <p:spPr>
          <a:xfrm>
            <a:off x="4742731" y="4255707"/>
            <a:ext cx="123631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
        <p:nvSpPr>
          <p:cNvPr id="15" name="Picture Placeholder 29"/>
          <p:cNvSpPr>
            <a:spLocks noGrp="1"/>
          </p:cNvSpPr>
          <p:nvPr>
            <p:ph type="pic" sz="quarter" idx="25" hasCustomPrompt="1"/>
          </p:nvPr>
        </p:nvSpPr>
        <p:spPr>
          <a:xfrm>
            <a:off x="10398828" y="4249683"/>
            <a:ext cx="1241082"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
        <p:nvSpPr>
          <p:cNvPr id="16" name="Text Placeholder 8"/>
          <p:cNvSpPr>
            <a:spLocks noGrp="1"/>
          </p:cNvSpPr>
          <p:nvPr>
            <p:ph type="body" sz="quarter" idx="13" hasCustomPrompt="1"/>
          </p:nvPr>
        </p:nvSpPr>
        <p:spPr>
          <a:xfrm>
            <a:off x="500409" y="651600"/>
            <a:ext cx="1116980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7" name="Picture Placeholder 29"/>
          <p:cNvSpPr>
            <a:spLocks noGrp="1"/>
          </p:cNvSpPr>
          <p:nvPr>
            <p:ph type="pic" sz="quarter" idx="19" hasCustomPrompt="1"/>
          </p:nvPr>
        </p:nvSpPr>
        <p:spPr>
          <a:xfrm>
            <a:off x="4757692" y="1863917"/>
            <a:ext cx="1207213"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a:solidFill>
                  <a:schemeClr val="bg1"/>
                </a:solidFill>
              </a:rPr>
              <a:t>Co-brand</a:t>
            </a:r>
            <a:br>
              <a:rPr lang="en-US" sz="1200">
                <a:solidFill>
                  <a:schemeClr val="bg1"/>
                </a:solidFill>
              </a:rPr>
            </a:br>
            <a:r>
              <a:rPr lang="en-US" sz="1200">
                <a:solidFill>
                  <a:schemeClr val="bg1"/>
                </a:solidFill>
              </a:rPr>
              <a:t>Logo</a:t>
            </a:r>
          </a:p>
          <a:p>
            <a:endParaRPr lang="en-GB"/>
          </a:p>
        </p:txBody>
      </p:sp>
    </p:spTree>
    <p:extLst>
      <p:ext uri="{BB962C8B-B14F-4D97-AF65-F5344CB8AC3E}">
        <p14:creationId xmlns:p14="http://schemas.microsoft.com/office/powerpoint/2010/main" val="1852940664"/>
      </p:ext>
    </p:extLst>
  </p:cSld>
  <p:clrMapOvr>
    <a:masterClrMapping/>
  </p:clrMapOvr>
  <p:transition>
    <p:fade/>
  </p:transition>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4" name="Rectangle 3"/>
          <p:cNvSpPr/>
          <p:nvPr/>
        </p:nvSpPr>
        <p:spPr>
          <a:xfrm>
            <a:off x="4309313" y="1705968"/>
            <a:ext cx="354732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502753" y="1700214"/>
            <a:ext cx="3551193"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8095224" y="1705968"/>
            <a:ext cx="357498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4315010" y="1851441"/>
            <a:ext cx="3531818"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502753" y="1851441"/>
            <a:ext cx="355119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8107891" y="1851441"/>
            <a:ext cx="3562319"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500409" y="651600"/>
            <a:ext cx="11134735"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1749526847"/>
      </p:ext>
    </p:extLst>
  </p:cSld>
  <p:clrMapOvr>
    <a:masterClrMapping/>
  </p:clrMapOvr>
  <p:transition>
    <p:fade/>
  </p:transition>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500410" y="317501"/>
            <a:ext cx="11161020" cy="705184"/>
          </a:xfrm>
        </p:spPr>
        <p:txBody>
          <a:bodyPr/>
          <a:lstStyle/>
          <a:p>
            <a:r>
              <a:rPr lang="en-US" noProof="0"/>
              <a:t>Click to edit Master title style</a:t>
            </a:r>
          </a:p>
        </p:txBody>
      </p:sp>
      <p:sp>
        <p:nvSpPr>
          <p:cNvPr id="4" name="Text Placeholder 8"/>
          <p:cNvSpPr>
            <a:spLocks noGrp="1"/>
          </p:cNvSpPr>
          <p:nvPr>
            <p:ph type="body" sz="quarter" idx="17"/>
          </p:nvPr>
        </p:nvSpPr>
        <p:spPr>
          <a:xfrm>
            <a:off x="502753" y="2556000"/>
            <a:ext cx="2585588"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9074331" y="2556000"/>
            <a:ext cx="2585588"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3359946" y="2556000"/>
            <a:ext cx="2585588"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6217138" y="2556000"/>
            <a:ext cx="2585588"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500409" y="651600"/>
            <a:ext cx="1116102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Tree>
    <p:extLst>
      <p:ext uri="{BB962C8B-B14F-4D97-AF65-F5344CB8AC3E}">
        <p14:creationId xmlns:p14="http://schemas.microsoft.com/office/powerpoint/2010/main" val="270513874"/>
      </p:ext>
    </p:extLst>
  </p:cSld>
  <p:clrMapOvr>
    <a:masterClrMapping/>
  </p:clrMapOvr>
  <p:transition>
    <p:fade/>
  </p:transition>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00409" y="651600"/>
            <a:ext cx="11161020"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9" name="Title Placeholder 1"/>
          <p:cNvSpPr>
            <a:spLocks noGrp="1"/>
          </p:cNvSpPr>
          <p:nvPr>
            <p:ph type="title" hasCustomPrompt="1"/>
          </p:nvPr>
        </p:nvSpPr>
        <p:spPr>
          <a:xfrm>
            <a:off x="500409" y="317500"/>
            <a:ext cx="11161020"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10" name="Text Placeholder 18"/>
          <p:cNvSpPr>
            <a:spLocks noGrp="1"/>
          </p:cNvSpPr>
          <p:nvPr>
            <p:ph idx="1"/>
          </p:nvPr>
        </p:nvSpPr>
        <p:spPr>
          <a:xfrm>
            <a:off x="500409" y="1665289"/>
            <a:ext cx="5580511" cy="47164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2342912"/>
      </p:ext>
    </p:extLst>
  </p:cSld>
  <p:clrMapOvr>
    <a:masterClrMapping/>
  </p:clrMapOvr>
  <p:transition>
    <p:fade/>
  </p:transition>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08915109"/>
      </p:ext>
    </p:extLst>
  </p:cSld>
  <p:clrMapOvr>
    <a:masterClrMapping/>
  </p:clrMapOvr>
  <p:transition>
    <p:fade/>
  </p:transition>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3415074"/>
      </p:ext>
    </p:extLst>
  </p:cSld>
  <p:clrMapOvr>
    <a:masterClrMapping/>
  </p:clrMapOvr>
  <p:transition>
    <p:fade/>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0410" y="1705670"/>
            <a:ext cx="10514922" cy="1592403"/>
          </a:xfrm>
        </p:spPr>
        <p:txBody>
          <a:bodyPr anchor="b"/>
          <a:lstStyle>
            <a:lvl1pPr>
              <a:lnSpc>
                <a:spcPct val="95000"/>
              </a:lnSpc>
              <a:defRPr sz="36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500410" y="3429000"/>
            <a:ext cx="10514922" cy="1566532"/>
          </a:xfrm>
        </p:spPr>
        <p:txBody>
          <a:bodyPr lIns="0" tIns="0" rIns="0" bIns="0">
            <a:noAutofit/>
          </a:bodyPr>
          <a:lstStyle>
            <a:lvl1pPr marL="0" indent="0">
              <a:lnSpc>
                <a:spcPct val="95000"/>
              </a:lnSpc>
              <a:spcAft>
                <a:spcPts val="0"/>
              </a:spcAft>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741811942"/>
      </p:ext>
    </p:extLst>
  </p:cSld>
  <p:clrMapOvr>
    <a:masterClrMapping/>
  </p:clrMapOvr>
  <p:transition>
    <p:fade/>
  </p:transition>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0411" y="4211955"/>
            <a:ext cx="8507836" cy="2169796"/>
          </a:xfrm>
        </p:spPr>
        <p:txBody>
          <a:bodyPr anchor="b" anchorCtr="0"/>
          <a:lstStyle>
            <a:lvl1pPr>
              <a:lnSpc>
                <a:spcPct val="100000"/>
              </a:lnSpc>
              <a:spcAft>
                <a:spcPts val="600"/>
              </a:spcAft>
              <a:defRPr sz="900"/>
            </a:lvl1pPr>
          </a:lstStyle>
          <a:p>
            <a:pPr lvl="0"/>
            <a:r>
              <a:rPr lang="en-US"/>
              <a:t>Click to edit Master text styles</a:t>
            </a:r>
          </a:p>
        </p:txBody>
      </p:sp>
      <p:sp>
        <p:nvSpPr>
          <p:cNvPr id="3" name="Picture Placeholder 2"/>
          <p:cNvSpPr>
            <a:spLocks noGrp="1"/>
          </p:cNvSpPr>
          <p:nvPr>
            <p:ph type="pic" sz="quarter" idx="14" hasCustomPrompt="1"/>
          </p:nvPr>
        </p:nvSpPr>
        <p:spPr>
          <a:xfrm>
            <a:off x="9347665" y="4211955"/>
            <a:ext cx="2313764" cy="1725448"/>
          </a:xfrm>
        </p:spPr>
        <p:txBody>
          <a:bodyPr anchor="ctr" anchorCtr="0"/>
          <a:lstStyle>
            <a:lvl1pPr algn="ctr">
              <a:defRPr sz="900"/>
            </a:lvl1pPr>
          </a:lstStyle>
          <a:p>
            <a:r>
              <a:rPr lang="en-GB" sz="900"/>
              <a:t>Insert sponsorship mark here</a:t>
            </a:r>
            <a:endParaRPr lang="en-GB"/>
          </a:p>
        </p:txBody>
      </p:sp>
      <p:sp>
        <p:nvSpPr>
          <p:cNvPr id="8" name="Text Placeholder 7"/>
          <p:cNvSpPr>
            <a:spLocks noGrp="1"/>
          </p:cNvSpPr>
          <p:nvPr>
            <p:ph type="body" sz="quarter" idx="15"/>
          </p:nvPr>
        </p:nvSpPr>
        <p:spPr>
          <a:xfrm>
            <a:off x="9347667" y="6018028"/>
            <a:ext cx="2313763" cy="363722"/>
          </a:xfrm>
        </p:spPr>
        <p:txBody>
          <a:bodyPr anchor="b" anchorCtr="0"/>
          <a:lstStyle>
            <a:lvl1pPr>
              <a:lnSpc>
                <a:spcPct val="100000"/>
              </a:lnSpc>
              <a:defRPr sz="950"/>
            </a:lvl1pPr>
          </a:lstStyle>
          <a:p>
            <a:pPr lvl="0"/>
            <a:r>
              <a:rPr lang="en-US"/>
              <a:t>Click to edit Master text styles</a:t>
            </a:r>
          </a:p>
        </p:txBody>
      </p:sp>
      <p:grpSp>
        <p:nvGrpSpPr>
          <p:cNvPr id="9" name="Group 8"/>
          <p:cNvGrpSpPr/>
          <p:nvPr/>
        </p:nvGrpSpPr>
        <p:grpSpPr>
          <a:xfrm>
            <a:off x="502741" y="378000"/>
            <a:ext cx="2154656"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grpSp>
    </p:spTree>
    <p:extLst>
      <p:ext uri="{BB962C8B-B14F-4D97-AF65-F5344CB8AC3E}">
        <p14:creationId xmlns:p14="http://schemas.microsoft.com/office/powerpoint/2010/main" val="4221143736"/>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ext Slide - White Blu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630779" y="6324600"/>
            <a:ext cx="5368190" cy="365125"/>
          </a:xfrm>
        </p:spPr>
        <p:txBody>
          <a:bodyPr/>
          <a:lstStyle>
            <a:lvl1pPr algn="r">
              <a:defRPr sz="1400">
                <a:solidFill>
                  <a:schemeClr val="tx1"/>
                </a:solidFill>
              </a:defRPr>
            </a:lvl1pPr>
          </a:lstStyle>
          <a:p>
            <a:r>
              <a:rPr lang="en-US"/>
              <a:t>Community Survey – Municipality of South Bruce 2023</a:t>
            </a:r>
          </a:p>
        </p:txBody>
      </p:sp>
      <p:sp>
        <p:nvSpPr>
          <p:cNvPr id="14" name="Slide Number Placeholder 5"/>
          <p:cNvSpPr>
            <a:spLocks noGrp="1"/>
          </p:cNvSpPr>
          <p:nvPr>
            <p:ph type="sldNum" sz="quarter" idx="12"/>
          </p:nvPr>
        </p:nvSpPr>
        <p:spPr>
          <a:xfrm>
            <a:off x="11110119" y="6324600"/>
            <a:ext cx="596027" cy="365125"/>
          </a:xfr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p:cNvPicPr/>
          <p:nvPr userDrawn="1"/>
        </p:nvPicPr>
        <p:blipFill>
          <a:blip r:embed="rId2">
            <a:extLst>
              <a:ext uri="{28A0092B-C50C-407E-A947-70E740481C1C}">
                <a14:useLocalDpi xmlns:a14="http://schemas.microsoft.com/office/drawing/2010/main" val="0"/>
              </a:ext>
            </a:extLst>
          </a:blip>
          <a:srcRect/>
          <a:stretch/>
        </p:blipFill>
        <p:spPr bwMode="auto">
          <a:xfrm>
            <a:off x="442119" y="525249"/>
            <a:ext cx="1347011" cy="359203"/>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Click to edit Master text styles</a:t>
            </a:r>
          </a:p>
        </p:txBody>
      </p:sp>
      <p:sp>
        <p:nvSpPr>
          <p:cNvPr id="16" name="Content Placeholder 15"/>
          <p:cNvSpPr>
            <a:spLocks noGrp="1"/>
          </p:cNvSpPr>
          <p:nvPr>
            <p:ph sz="quarter" idx="13" hasCustomPrompt="1"/>
          </p:nvPr>
        </p:nvSpPr>
        <p:spPr>
          <a:xfrm>
            <a:off x="417353" y="1981200"/>
            <a:ext cx="11302365"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
                <a:schemeClr val="accent1"/>
              </a:buClr>
              <a:buSzTx/>
              <a:buFont typeface="Arial" panose="020B0604020202020204" pitchFamily="34" charset="0"/>
              <a:buChar char="•"/>
              <a:tabLst/>
              <a:defRPr sz="2400" kern="1200" spc="0" baseline="0">
                <a:solidFill>
                  <a:schemeClr val="tx1"/>
                </a:solidFill>
                <a:latin typeface="+mn-lt"/>
              </a:defRPr>
            </a:lvl1pPr>
            <a:lvl2pPr marL="453600" indent="-248400" algn="l">
              <a:lnSpc>
                <a:spcPct val="100000"/>
              </a:lnSpc>
              <a:spcBef>
                <a:spcPts val="300"/>
              </a:spcBef>
              <a:spcAft>
                <a:spcPts val="600"/>
              </a:spcAft>
              <a:buClr>
                <a:schemeClr val="accent1"/>
              </a:buClr>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Tree>
    <p:extLst>
      <p:ext uri="{BB962C8B-B14F-4D97-AF65-F5344CB8AC3E}">
        <p14:creationId xmlns:p14="http://schemas.microsoft.com/office/powerpoint/2010/main" val="2228125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ext Slide - White Blk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11110119" y="6324600"/>
            <a:ext cx="596027" cy="365125"/>
          </a:xfr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p:cNvPicPr/>
          <p:nvPr userDrawn="1"/>
        </p:nvPicPr>
        <p:blipFill>
          <a:blip r:embed="rId2">
            <a:extLst>
              <a:ext uri="{28A0092B-C50C-407E-A947-70E740481C1C}">
                <a14:useLocalDpi xmlns:a14="http://schemas.microsoft.com/office/drawing/2010/main" val="0"/>
              </a:ext>
            </a:extLst>
          </a:blip>
          <a:srcRect/>
          <a:stretch/>
        </p:blipFill>
        <p:spPr bwMode="auto">
          <a:xfrm>
            <a:off x="402272" y="438088"/>
            <a:ext cx="1528331" cy="407555"/>
          </a:xfrm>
          <a:prstGeom prst="rect">
            <a:avLst/>
          </a:prstGeom>
          <a:noFill/>
          <a:ln>
            <a:noFill/>
          </a:ln>
        </p:spPr>
      </p:pic>
      <p:sp>
        <p:nvSpPr>
          <p:cNvPr id="15" name="Text Placeholder 2"/>
          <p:cNvSpPr>
            <a:spLocks noGrp="1"/>
          </p:cNvSpPr>
          <p:nvPr>
            <p:ph type="body" sz="quarter" idx="14"/>
          </p:nvPr>
        </p:nvSpPr>
        <p:spPr>
          <a:xfrm>
            <a:off x="1930603" y="457200"/>
            <a:ext cx="9789116"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Click to edit Master text styles</a:t>
            </a:r>
          </a:p>
        </p:txBody>
      </p:sp>
      <p:sp>
        <p:nvSpPr>
          <p:cNvPr id="16" name="Content Placeholder 15"/>
          <p:cNvSpPr>
            <a:spLocks noGrp="1"/>
          </p:cNvSpPr>
          <p:nvPr>
            <p:ph sz="quarter" idx="13" hasCustomPrompt="1"/>
          </p:nvPr>
        </p:nvSpPr>
        <p:spPr>
          <a:xfrm>
            <a:off x="417353" y="1981200"/>
            <a:ext cx="11302365"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sz="2400" kern="1200" spc="0" baseline="0">
                <a:solidFill>
                  <a:schemeClr val="tx1"/>
                </a:solidFill>
                <a:latin typeface="+mn-lt"/>
              </a:defRPr>
            </a:lvl1pPr>
            <a:lvl2pPr marL="453600" indent="-248400" algn="l">
              <a:lnSpc>
                <a:spcPct val="100000"/>
              </a:lnSpc>
              <a:spcBef>
                <a:spcPts val="300"/>
              </a:spcBef>
              <a:spcAft>
                <a:spcPts val="600"/>
              </a:spcAft>
              <a:buClrTx/>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2" name="Footer Placeholder 4">
            <a:extLst>
              <a:ext uri="{FF2B5EF4-FFF2-40B4-BE49-F238E27FC236}">
                <a16:creationId xmlns:a16="http://schemas.microsoft.com/office/drawing/2014/main" id="{ABDEC9D9-64B8-4C12-E7BF-A2BD2B6B478E}"/>
              </a:ext>
            </a:extLst>
          </p:cNvPr>
          <p:cNvSpPr>
            <a:spLocks noGrp="1"/>
          </p:cNvSpPr>
          <p:nvPr>
            <p:ph type="ftr" sz="quarter" idx="11"/>
          </p:nvPr>
        </p:nvSpPr>
        <p:spPr>
          <a:xfrm>
            <a:off x="5630779" y="6324600"/>
            <a:ext cx="5368190" cy="365125"/>
          </a:xfrm>
        </p:spPr>
        <p:txBody>
          <a:bodyPr/>
          <a:lstStyle>
            <a:lvl1pPr algn="r">
              <a:defRPr sz="1400">
                <a:solidFill>
                  <a:schemeClr val="tx1"/>
                </a:solidFill>
              </a:defRPr>
            </a:lvl1pPr>
          </a:lstStyle>
          <a:p>
            <a:r>
              <a:rPr lang="en-US"/>
              <a:t>Community Survey – Municipality of South Bruce 2023</a:t>
            </a:r>
          </a:p>
        </p:txBody>
      </p:sp>
    </p:spTree>
    <p:extLst>
      <p:ext uri="{BB962C8B-B14F-4D97-AF65-F5344CB8AC3E}">
        <p14:creationId xmlns:p14="http://schemas.microsoft.com/office/powerpoint/2010/main" val="8455517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Slide - Black">
    <p:spTree>
      <p:nvGrpSpPr>
        <p:cNvPr id="1" name=""/>
        <p:cNvGrpSpPr/>
        <p:nvPr/>
      </p:nvGrpSpPr>
      <p:grpSpPr>
        <a:xfrm>
          <a:off x="0" y="0"/>
          <a:ext cx="0" cy="0"/>
          <a:chOff x="0" y="0"/>
          <a:chExt cx="0" cy="0"/>
        </a:xfrm>
      </p:grpSpPr>
      <p:sp>
        <p:nvSpPr>
          <p:cNvPr id="17" name="Rectangle 16"/>
          <p:cNvSpPr/>
          <p:nvPr userDrawn="1"/>
        </p:nvSpPr>
        <p:spPr>
          <a:xfrm>
            <a:off x="165100" y="921791"/>
            <a:ext cx="11859419" cy="576475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5735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p:nvPr>
        </p:nvSpPr>
        <p:spPr>
          <a:xfrm>
            <a:off x="457359" y="3216976"/>
            <a:ext cx="11247120" cy="424048"/>
          </a:xfrm>
        </p:spPr>
        <p:txBody>
          <a:bodyPr wrap="square" lIns="0" tIns="0" rIns="0" bIns="0" anchor="ctr" anchorCtr="0">
            <a:spAutoFit/>
          </a:bodyPr>
          <a:lstStyle>
            <a:lvl1pPr indent="0" algn="l">
              <a:lnSpc>
                <a:spcPts val="3200"/>
              </a:lnSpc>
              <a:defRPr sz="4800" b="1" kern="3200" spc="0">
                <a:solidFill>
                  <a:schemeClr val="bg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3886200"/>
            <a:ext cx="11247120" cy="282129"/>
          </a:xfrm>
        </p:spPr>
        <p:txBody>
          <a:bodyPr lIns="0" tIns="0" rIns="0" bIns="0" anchor="ctr" anchorCtr="0">
            <a:spAutoFit/>
          </a:bodyPr>
          <a:lstStyle>
            <a:lvl1pPr marL="0" indent="0" algn="l">
              <a:lnSpc>
                <a:spcPts val="2160"/>
              </a:lnSpc>
              <a:spcBef>
                <a:spcPts val="0"/>
              </a:spcBef>
              <a:buNone/>
              <a:defRPr sz="3200"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439738" y="399173"/>
            <a:ext cx="1674073" cy="446419"/>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p:cNvSpPr>
            <a:spLocks noGrp="1"/>
          </p:cNvSpPr>
          <p:nvPr>
            <p:ph type="ftr" sz="quarter" idx="11"/>
          </p:nvPr>
        </p:nvSpPr>
        <p:spPr>
          <a:xfrm>
            <a:off x="5547519" y="6324600"/>
            <a:ext cx="5451449" cy="365125"/>
          </a:xfrm>
          <a:prstGeom prst="rect">
            <a:avLst/>
          </a:prstGeom>
        </p:spPr>
        <p:txBody>
          <a:bodyPr/>
          <a:lstStyle>
            <a:lvl1pPr algn="r">
              <a:defRPr>
                <a:solidFill>
                  <a:schemeClr val="bg1"/>
                </a:solidFill>
              </a:defRPr>
            </a:lvl1pPr>
          </a:lstStyle>
          <a:p>
            <a:r>
              <a:rPr lang="en-US"/>
              <a:t>Waterloo Community Survey 2022</a:t>
            </a:r>
          </a:p>
        </p:txBody>
      </p:sp>
      <p:sp>
        <p:nvSpPr>
          <p:cNvPr id="13" name="Slide Number Placeholder 5"/>
          <p:cNvSpPr>
            <a:spLocks noGrp="1"/>
          </p:cNvSpPr>
          <p:nvPr>
            <p:ph type="sldNum" sz="quarter" idx="12"/>
          </p:nvPr>
        </p:nvSpPr>
        <p:spPr>
          <a:xfrm>
            <a:off x="11110119" y="6324600"/>
            <a:ext cx="596027" cy="365125"/>
          </a:xfrm>
          <a:prstGeom prst="rect">
            <a:avLst/>
          </a:prstGeom>
        </p:spPr>
        <p:txBody>
          <a:bodyPr/>
          <a:lstStyle>
            <a:lvl1pPr>
              <a:defRPr>
                <a:solidFill>
                  <a:schemeClr val="bg1"/>
                </a:solidFill>
              </a:defRPr>
            </a:lvl1pPr>
          </a:lstStyle>
          <a:p>
            <a:fld id="{E49001A6-4B87-4291-9C98-76B4260EB835}" type="slidenum">
              <a:rPr lang="en-US" smtClean="0"/>
              <a:pPr/>
              <a:t>‹#›</a:t>
            </a:fld>
            <a:endParaRPr lang="en-US"/>
          </a:p>
        </p:txBody>
      </p:sp>
      <p:cxnSp>
        <p:nvCxnSpPr>
          <p:cNvPr id="14" name="Straight Connector 13"/>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1425193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side graph - White Blk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51209" y="171160"/>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11110119" y="6324600"/>
            <a:ext cx="596027" cy="365125"/>
          </a:xfrm>
          <a:prstGeom prst="rect">
            <a:avLst/>
          </a:prstGeo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p:cNvPicPr/>
          <p:nvPr userDrawn="1"/>
        </p:nvPicPr>
        <p:blipFill>
          <a:blip r:embed="rId2">
            <a:extLst>
              <a:ext uri="{28A0092B-C50C-407E-A947-70E740481C1C}">
                <a14:useLocalDpi xmlns:a14="http://schemas.microsoft.com/office/drawing/2010/main" val="0"/>
              </a:ext>
            </a:extLst>
          </a:blip>
          <a:srcRect/>
          <a:stretch/>
        </p:blipFill>
        <p:spPr bwMode="auto">
          <a:xfrm>
            <a:off x="498381" y="440566"/>
            <a:ext cx="1589036" cy="423743"/>
          </a:xfrm>
          <a:prstGeom prst="rect">
            <a:avLst/>
          </a:prstGeom>
          <a:noFill/>
          <a:ln>
            <a:noFill/>
          </a:ln>
        </p:spPr>
      </p:pic>
      <p:sp>
        <p:nvSpPr>
          <p:cNvPr id="15" name="Text Placeholder 2"/>
          <p:cNvSpPr>
            <a:spLocks noGrp="1"/>
          </p:cNvSpPr>
          <p:nvPr>
            <p:ph type="body" sz="quarter" idx="14"/>
          </p:nvPr>
        </p:nvSpPr>
        <p:spPr>
          <a:xfrm>
            <a:off x="2087417" y="457200"/>
            <a:ext cx="9632301"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Click to edit Master text styles</a:t>
            </a:r>
          </a:p>
        </p:txBody>
      </p:sp>
      <p:sp>
        <p:nvSpPr>
          <p:cNvPr id="17" name="Content Placeholder 15"/>
          <p:cNvSpPr>
            <a:spLocks noGrp="1"/>
          </p:cNvSpPr>
          <p:nvPr>
            <p:ph sz="quarter" idx="13" hasCustomPrompt="1"/>
          </p:nvPr>
        </p:nvSpPr>
        <p:spPr>
          <a:xfrm>
            <a:off x="417354" y="1981200"/>
            <a:ext cx="5663566"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sz="2400" kern="1200" spc="0" baseline="0">
                <a:solidFill>
                  <a:schemeClr val="tx1"/>
                </a:solidFill>
                <a:latin typeface="+mn-lt"/>
              </a:defRPr>
            </a:lvl1pPr>
            <a:lvl2pPr marL="453600" indent="-248400" algn="l">
              <a:lnSpc>
                <a:spcPct val="100000"/>
              </a:lnSpc>
              <a:spcBef>
                <a:spcPts val="300"/>
              </a:spcBef>
              <a:spcAft>
                <a:spcPts val="600"/>
              </a:spcAft>
              <a:buClrTx/>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20" name="Content Placeholder 15"/>
          <p:cNvSpPr>
            <a:spLocks noGrp="1"/>
          </p:cNvSpPr>
          <p:nvPr>
            <p:ph sz="quarter" idx="16"/>
          </p:nvPr>
        </p:nvSpPr>
        <p:spPr>
          <a:xfrm>
            <a:off x="6157119" y="1981200"/>
            <a:ext cx="5562600" cy="41148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
        <p:nvSpPr>
          <p:cNvPr id="2" name="Footer Placeholder 4">
            <a:extLst>
              <a:ext uri="{FF2B5EF4-FFF2-40B4-BE49-F238E27FC236}">
                <a16:creationId xmlns:a16="http://schemas.microsoft.com/office/drawing/2014/main" id="{033C14A3-0B57-9B61-0D10-B9242B93C0D5}"/>
              </a:ext>
            </a:extLst>
          </p:cNvPr>
          <p:cNvSpPr>
            <a:spLocks noGrp="1"/>
          </p:cNvSpPr>
          <p:nvPr>
            <p:ph type="ftr" sz="quarter" idx="11"/>
          </p:nvPr>
        </p:nvSpPr>
        <p:spPr>
          <a:xfrm>
            <a:off x="5630779" y="6324600"/>
            <a:ext cx="5368190" cy="365125"/>
          </a:xfrm>
        </p:spPr>
        <p:txBody>
          <a:bodyPr/>
          <a:lstStyle>
            <a:lvl1pPr algn="r">
              <a:defRPr sz="1400">
                <a:solidFill>
                  <a:schemeClr val="tx1"/>
                </a:solidFill>
              </a:defRPr>
            </a:lvl1pPr>
          </a:lstStyle>
          <a:p>
            <a:r>
              <a:rPr lang="en-US"/>
              <a:t>Community Survey – Municipality of South Bruce 2023</a:t>
            </a:r>
          </a:p>
        </p:txBody>
      </p:sp>
    </p:spTree>
    <p:extLst>
      <p:ext uri="{BB962C8B-B14F-4D97-AF65-F5344CB8AC3E}">
        <p14:creationId xmlns:p14="http://schemas.microsoft.com/office/powerpoint/2010/main" val="162587853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Text Slide - White Blk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72599" y="1143000"/>
            <a:ext cx="11247120" cy="0"/>
          </a:xfrm>
          <a:prstGeom prst="line">
            <a:avLst/>
          </a:prstGeom>
          <a:ln w="42291">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11110119" y="6324600"/>
            <a:ext cx="596027" cy="365125"/>
          </a:xfrm>
          <a:prstGeom prst="rect">
            <a:avLst/>
          </a:prstGeo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p:cNvPicPr/>
          <p:nvPr userDrawn="1"/>
        </p:nvPicPr>
        <p:blipFill>
          <a:blip r:embed="rId2">
            <a:extLst>
              <a:ext uri="{28A0092B-C50C-407E-A947-70E740481C1C}">
                <a14:useLocalDpi xmlns:a14="http://schemas.microsoft.com/office/drawing/2010/main" val="0"/>
              </a:ext>
            </a:extLst>
          </a:blip>
          <a:srcRect/>
          <a:stretch/>
        </p:blipFill>
        <p:spPr bwMode="auto">
          <a:xfrm>
            <a:off x="431208" y="433979"/>
            <a:ext cx="1661351" cy="443027"/>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Click to edit Master text styles</a:t>
            </a:r>
          </a:p>
        </p:txBody>
      </p:sp>
      <p:sp>
        <p:nvSpPr>
          <p:cNvPr id="17"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0" name="Content Placeholder 15"/>
          <p:cNvSpPr>
            <a:spLocks noGrp="1"/>
          </p:cNvSpPr>
          <p:nvPr>
            <p:ph sz="quarter" idx="13" hasCustomPrompt="1"/>
          </p:nvPr>
        </p:nvSpPr>
        <p:spPr>
          <a:xfrm>
            <a:off x="417353" y="5410200"/>
            <a:ext cx="11302365" cy="685800"/>
          </a:xfrm>
        </p:spPr>
        <p:txBody>
          <a:bodyPr>
            <a:normAutofit/>
          </a:bodyPr>
          <a:lstStyle>
            <a:lvl1pPr marL="342900" marR="0" indent="-342900" algn="l" defTabSz="914400" rtl="0" eaLnBrk="1" fontAlgn="auto" latinLnBrk="0" hangingPunct="1">
              <a:lnSpc>
                <a:spcPts val="2000"/>
              </a:lnSpc>
              <a:spcBef>
                <a:spcPts val="600"/>
              </a:spcBef>
              <a:spcAft>
                <a:spcPts val="600"/>
              </a:spcAft>
              <a:buClrTx/>
              <a:buSzTx/>
              <a:buFont typeface="Arial" panose="020B0604020202020204" pitchFamily="34" charset="0"/>
              <a:buChar char="•"/>
              <a:tabLst/>
              <a:defRPr sz="2400" kern="1200" spc="0" baseline="0">
                <a:solidFill>
                  <a:schemeClr val="tx1"/>
                </a:solidFill>
                <a:latin typeface="+mn-lt"/>
              </a:defRPr>
            </a:lvl1pPr>
            <a:lvl2pPr marL="453600" indent="-248400" algn="l">
              <a:lnSpc>
                <a:spcPts val="2000"/>
              </a:lnSpc>
              <a:buClrTx/>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21" name="Content Placeholder 15"/>
          <p:cNvSpPr>
            <a:spLocks noGrp="1"/>
          </p:cNvSpPr>
          <p:nvPr>
            <p:ph sz="quarter" idx="15"/>
          </p:nvPr>
        </p:nvSpPr>
        <p:spPr>
          <a:xfrm>
            <a:off x="457359" y="1981200"/>
            <a:ext cx="539496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
        <p:nvSpPr>
          <p:cNvPr id="22" name="Content Placeholder 15"/>
          <p:cNvSpPr>
            <a:spLocks noGrp="1"/>
          </p:cNvSpPr>
          <p:nvPr>
            <p:ph sz="quarter" idx="16"/>
          </p:nvPr>
        </p:nvSpPr>
        <p:spPr>
          <a:xfrm>
            <a:off x="6004719" y="1981200"/>
            <a:ext cx="571500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
        <p:nvSpPr>
          <p:cNvPr id="2" name="Footer Placeholder 4">
            <a:extLst>
              <a:ext uri="{FF2B5EF4-FFF2-40B4-BE49-F238E27FC236}">
                <a16:creationId xmlns:a16="http://schemas.microsoft.com/office/drawing/2014/main" id="{3DE41A8D-BD7E-D4C1-4435-78129A90C8E2}"/>
              </a:ext>
            </a:extLst>
          </p:cNvPr>
          <p:cNvSpPr>
            <a:spLocks noGrp="1"/>
          </p:cNvSpPr>
          <p:nvPr>
            <p:ph type="ftr" sz="quarter" idx="11"/>
          </p:nvPr>
        </p:nvSpPr>
        <p:spPr>
          <a:xfrm>
            <a:off x="5630779" y="6324600"/>
            <a:ext cx="5368190" cy="365125"/>
          </a:xfrm>
        </p:spPr>
        <p:txBody>
          <a:bodyPr/>
          <a:lstStyle>
            <a:lvl1pPr algn="r">
              <a:defRPr sz="1400">
                <a:solidFill>
                  <a:schemeClr val="tx1"/>
                </a:solidFill>
              </a:defRPr>
            </a:lvl1pPr>
          </a:lstStyle>
          <a:p>
            <a:r>
              <a:rPr lang="en-US"/>
              <a:t>Community Survey – Municipality of South Bruce 2023</a:t>
            </a:r>
          </a:p>
        </p:txBody>
      </p:sp>
    </p:spTree>
    <p:extLst>
      <p:ext uri="{BB962C8B-B14F-4D97-AF65-F5344CB8AC3E}">
        <p14:creationId xmlns:p14="http://schemas.microsoft.com/office/powerpoint/2010/main" val="112532993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ph Slide - White Blk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72599" y="1143000"/>
            <a:ext cx="11247120" cy="0"/>
          </a:xfrm>
          <a:prstGeom prst="line">
            <a:avLst/>
          </a:prstGeom>
          <a:ln w="42291">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11110119" y="6324600"/>
            <a:ext cx="596027" cy="365125"/>
          </a:xfrm>
          <a:prstGeom prst="rect">
            <a:avLst/>
          </a:prstGeo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Click to edit Master text styles</a:t>
            </a:r>
          </a:p>
        </p:txBody>
      </p:sp>
      <p:sp>
        <p:nvSpPr>
          <p:cNvPr id="17"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Content Placeholder 15"/>
          <p:cNvSpPr>
            <a:spLocks noGrp="1"/>
          </p:cNvSpPr>
          <p:nvPr>
            <p:ph sz="quarter" idx="15"/>
          </p:nvPr>
        </p:nvSpPr>
        <p:spPr>
          <a:xfrm>
            <a:off x="457359" y="1981200"/>
            <a:ext cx="11262360" cy="4038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
        <p:nvSpPr>
          <p:cNvPr id="2" name="Footer Placeholder 4">
            <a:extLst>
              <a:ext uri="{FF2B5EF4-FFF2-40B4-BE49-F238E27FC236}">
                <a16:creationId xmlns:a16="http://schemas.microsoft.com/office/drawing/2014/main" id="{9DED8112-B5DD-DD76-9290-21E3D2737133}"/>
              </a:ext>
            </a:extLst>
          </p:cNvPr>
          <p:cNvSpPr>
            <a:spLocks noGrp="1"/>
          </p:cNvSpPr>
          <p:nvPr>
            <p:ph type="ftr" sz="quarter" idx="11"/>
          </p:nvPr>
        </p:nvSpPr>
        <p:spPr>
          <a:xfrm>
            <a:off x="5630779" y="6324600"/>
            <a:ext cx="5368190" cy="365125"/>
          </a:xfrm>
        </p:spPr>
        <p:txBody>
          <a:bodyPr/>
          <a:lstStyle>
            <a:lvl1pPr algn="r">
              <a:defRPr sz="1400">
                <a:solidFill>
                  <a:schemeClr val="tx1"/>
                </a:solidFill>
              </a:defRPr>
            </a:lvl1pPr>
          </a:lstStyle>
          <a:p>
            <a:r>
              <a:rPr lang="en-US"/>
              <a:t>Community Survey – Municipality of South Bruce 2023</a:t>
            </a:r>
          </a:p>
        </p:txBody>
      </p:sp>
    </p:spTree>
    <p:extLst>
      <p:ext uri="{BB962C8B-B14F-4D97-AF65-F5344CB8AC3E}">
        <p14:creationId xmlns:p14="http://schemas.microsoft.com/office/powerpoint/2010/main" val="356174035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age - Blue">
    <p:spTree>
      <p:nvGrpSpPr>
        <p:cNvPr id="1" name=""/>
        <p:cNvGrpSpPr/>
        <p:nvPr/>
      </p:nvGrpSpPr>
      <p:grpSpPr>
        <a:xfrm>
          <a:off x="0" y="0"/>
          <a:ext cx="0" cy="0"/>
          <a:chOff x="0" y="0"/>
          <a:chExt cx="0" cy="0"/>
        </a:xfrm>
      </p:grpSpPr>
      <p:sp>
        <p:nvSpPr>
          <p:cNvPr id="17" name="Rectangle 16"/>
          <p:cNvSpPr/>
          <p:nvPr userDrawn="1"/>
        </p:nvSpPr>
        <p:spPr>
          <a:xfrm>
            <a:off x="165100" y="167985"/>
            <a:ext cx="11859419" cy="65185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5735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9" name="Picture Placeholder 16"/>
          <p:cNvSpPr>
            <a:spLocks noGrp="1"/>
          </p:cNvSpPr>
          <p:nvPr>
            <p:ph type="pic" sz="quarter" idx="10"/>
          </p:nvPr>
        </p:nvSpPr>
        <p:spPr>
          <a:xfrm>
            <a:off x="457359" y="1295400"/>
            <a:ext cx="11247120" cy="3962400"/>
          </a:xfrm>
        </p:spPr>
        <p:txBody>
          <a:bodyPr/>
          <a:lstStyle>
            <a:lvl1pPr>
              <a:defRPr>
                <a:solidFill>
                  <a:schemeClr val="bg1"/>
                </a:solidFill>
              </a:defRPr>
            </a:lvl1pPr>
          </a:lstStyle>
          <a:p>
            <a:r>
              <a:rPr lang="en-US"/>
              <a:t>Click icon to add picture</a:t>
            </a:r>
          </a:p>
        </p:txBody>
      </p:sp>
      <p:sp>
        <p:nvSpPr>
          <p:cNvPr id="10" name="Title 1"/>
          <p:cNvSpPr>
            <a:spLocks noGrp="1"/>
          </p:cNvSpPr>
          <p:nvPr>
            <p:ph type="ctrTitle"/>
          </p:nvPr>
        </p:nvSpPr>
        <p:spPr>
          <a:xfrm>
            <a:off x="457359" y="5334000"/>
            <a:ext cx="11247120" cy="424048"/>
          </a:xfrm>
        </p:spPr>
        <p:txBody>
          <a:bodyPr wrap="square" lIns="0" tIns="0" rIns="0" bIns="0" anchor="ctr" anchorCtr="0">
            <a:spAutoFit/>
          </a:bodyPr>
          <a:lstStyle>
            <a:lvl1pPr indent="0" algn="l">
              <a:lnSpc>
                <a:spcPts val="3200"/>
              </a:lnSpc>
              <a:defRPr sz="3200" b="1" kern="3200" spc="0">
                <a:solidFill>
                  <a:schemeClr val="bg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5791200"/>
            <a:ext cx="6400800" cy="282129"/>
          </a:xfrm>
        </p:spPr>
        <p:txBody>
          <a:bodyPr lIns="0" tIns="0" rIns="0" bIns="0" anchor="ctr" anchorCtr="0">
            <a:spAutoFit/>
          </a:bodyPr>
          <a:lstStyle>
            <a:lvl1pPr marL="0" indent="0" algn="l">
              <a:lnSpc>
                <a:spcPts val="2160"/>
              </a:lnSpc>
              <a:spcBef>
                <a:spcPts val="0"/>
              </a:spcBef>
              <a:buNone/>
              <a:defRPr sz="1900"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Text Placeholder 18"/>
          <p:cNvSpPr>
            <a:spLocks noGrp="1"/>
          </p:cNvSpPr>
          <p:nvPr>
            <p:ph type="body" sz="quarter" idx="14"/>
          </p:nvPr>
        </p:nvSpPr>
        <p:spPr>
          <a:xfrm>
            <a:off x="1280319" y="6235282"/>
            <a:ext cx="7772400" cy="179536"/>
          </a:xfrm>
        </p:spPr>
        <p:txBody>
          <a:bodyPr wrap="square" lIns="0" tIns="0" rIns="0" bIns="0" anchor="t" anchorCtr="0">
            <a:spAutoFit/>
          </a:bodyPr>
          <a:lstStyle>
            <a:lvl1pPr marL="0" indent="0">
              <a:lnSpc>
                <a:spcPts val="1440"/>
              </a:lnSpc>
              <a:buNone/>
              <a:defRPr sz="1200" b="1" baseline="0">
                <a:solidFill>
                  <a:schemeClr val="bg1"/>
                </a:solidFill>
                <a:latin typeface="+mn-lt"/>
                <a:cs typeface="Arial"/>
              </a:defRPr>
            </a:lvl1pPr>
          </a:lstStyle>
          <a:p>
            <a:pPr lvl="0"/>
            <a:r>
              <a:rPr lang="en-US"/>
              <a:t>Click to edit Master text styles</a:t>
            </a:r>
          </a:p>
        </p:txBody>
      </p:sp>
      <p:sp>
        <p:nvSpPr>
          <p:cNvPr id="13" name="TextBox 12"/>
          <p:cNvSpPr txBox="1"/>
          <p:nvPr userDrawn="1"/>
        </p:nvSpPr>
        <p:spPr>
          <a:xfrm>
            <a:off x="457359" y="6246912"/>
            <a:ext cx="1454150" cy="153888"/>
          </a:xfrm>
          <a:prstGeom prst="rect">
            <a:avLst/>
          </a:prstGeom>
          <a:noFill/>
        </p:spPr>
        <p:txBody>
          <a:bodyPr wrap="square" lIns="0" tIns="0" rIns="0" bIns="0" rtlCol="0" anchor="t" anchorCtr="0">
            <a:spAutoFit/>
          </a:bodyPr>
          <a:lstStyle/>
          <a:p>
            <a:r>
              <a:rPr lang="en-US" sz="1000" b="1">
                <a:solidFill>
                  <a:schemeClr val="bg1"/>
                </a:solidFill>
                <a:latin typeface="+mn-lt"/>
                <a:cs typeface="Arial"/>
              </a:rPr>
              <a:t>Presented</a:t>
            </a:r>
            <a:r>
              <a:rPr lang="en-US" sz="1000" b="1" baseline="0">
                <a:solidFill>
                  <a:schemeClr val="bg1"/>
                </a:solidFill>
                <a:latin typeface="+mn-lt"/>
                <a:cs typeface="Arial"/>
              </a:rPr>
              <a:t> by:</a:t>
            </a:r>
            <a:endParaRPr lang="en-US" sz="1000" b="1">
              <a:solidFill>
                <a:schemeClr val="bg1"/>
              </a:solidFill>
              <a:latin typeface="+mn-lt"/>
              <a:cs typeface="Arial"/>
            </a:endParaRPr>
          </a:p>
        </p:txBody>
      </p:sp>
      <p:sp>
        <p:nvSpPr>
          <p:cNvPr id="14" name="Text Placeholder 18"/>
          <p:cNvSpPr>
            <a:spLocks noGrp="1"/>
          </p:cNvSpPr>
          <p:nvPr>
            <p:ph type="body" sz="quarter" idx="15"/>
          </p:nvPr>
        </p:nvSpPr>
        <p:spPr>
          <a:xfrm>
            <a:off x="9708039" y="6219776"/>
            <a:ext cx="2011680" cy="179536"/>
          </a:xfrm>
        </p:spPr>
        <p:txBody>
          <a:bodyPr wrap="square" lIns="0" tIns="0" rIns="0" bIns="0" anchor="t" anchorCtr="0">
            <a:spAutoFit/>
          </a:bodyPr>
          <a:lstStyle>
            <a:lvl1pPr marL="0" indent="0">
              <a:lnSpc>
                <a:spcPts val="1440"/>
              </a:lnSpc>
              <a:buNone/>
              <a:defRPr sz="1200" b="1" baseline="0">
                <a:solidFill>
                  <a:schemeClr val="bg1"/>
                </a:solidFill>
                <a:latin typeface="+mn-lt"/>
                <a:cs typeface="Arial"/>
              </a:defRPr>
            </a:lvl1pPr>
          </a:lstStyle>
          <a:p>
            <a:pPr lvl="0"/>
            <a:r>
              <a:rPr lang="en-US"/>
              <a:t>Click to edit Master text styles</a:t>
            </a:r>
          </a:p>
        </p:txBody>
      </p:sp>
      <p:sp>
        <p:nvSpPr>
          <p:cNvPr id="15" name="TextBox 14"/>
          <p:cNvSpPr txBox="1"/>
          <p:nvPr userDrawn="1"/>
        </p:nvSpPr>
        <p:spPr>
          <a:xfrm>
            <a:off x="9357519" y="6231406"/>
            <a:ext cx="1454150" cy="153888"/>
          </a:xfrm>
          <a:prstGeom prst="rect">
            <a:avLst/>
          </a:prstGeom>
          <a:noFill/>
        </p:spPr>
        <p:txBody>
          <a:bodyPr wrap="square" lIns="0" tIns="0" rIns="0" bIns="0" rtlCol="0" anchor="t" anchorCtr="0">
            <a:spAutoFit/>
          </a:bodyPr>
          <a:lstStyle/>
          <a:p>
            <a:r>
              <a:rPr lang="en-US" sz="1000" b="1">
                <a:solidFill>
                  <a:schemeClr val="bg1"/>
                </a:solidFill>
                <a:latin typeface="+mn-lt"/>
                <a:cs typeface="Arial"/>
              </a:rPr>
              <a:t>Date</a:t>
            </a:r>
            <a:r>
              <a:rPr lang="en-US" sz="1000" b="1" baseline="0">
                <a:solidFill>
                  <a:schemeClr val="bg1"/>
                </a:solidFill>
                <a:latin typeface="+mn-lt"/>
                <a:cs typeface="Arial"/>
              </a:rPr>
              <a:t>:</a:t>
            </a:r>
            <a:endParaRPr lang="en-US" sz="1000" b="1">
              <a:solidFill>
                <a:schemeClr val="bg1"/>
              </a:solidFill>
              <a:latin typeface="+mn-lt"/>
              <a:cs typeface="Arial"/>
            </a:endParaRPr>
          </a:p>
        </p:txBody>
      </p:sp>
      <p:pic>
        <p:nvPicPr>
          <p:cNvPr id="18" name="Picture 2" descr="C:\Users\Tarryn\Documents\Comms\Rebranding 2015\Logo\Logo Files\Full Reverse\MDBLogoDesign-Fina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07383"/>
            <a:ext cx="1674073"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44989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7" name="Rectangle 16"/>
          <p:cNvSpPr/>
          <p:nvPr userDrawn="1"/>
        </p:nvSpPr>
        <p:spPr>
          <a:xfrm>
            <a:off x="165100" y="167985"/>
            <a:ext cx="11859419" cy="65185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5735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p:nvPr>
        </p:nvSpPr>
        <p:spPr>
          <a:xfrm>
            <a:off x="457359" y="3216976"/>
            <a:ext cx="11247120" cy="424048"/>
          </a:xfrm>
        </p:spPr>
        <p:txBody>
          <a:bodyPr wrap="square" lIns="0" tIns="0" rIns="0" bIns="0" anchor="ctr" anchorCtr="0">
            <a:spAutoFit/>
          </a:bodyPr>
          <a:lstStyle>
            <a:lvl1pPr indent="0" algn="l">
              <a:lnSpc>
                <a:spcPts val="3200"/>
              </a:lnSpc>
              <a:defRPr sz="4800" b="1" kern="3200" spc="0">
                <a:solidFill>
                  <a:schemeClr val="bg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3886200"/>
            <a:ext cx="11247120" cy="282129"/>
          </a:xfrm>
        </p:spPr>
        <p:txBody>
          <a:bodyPr lIns="0" tIns="0" rIns="0" bIns="0" anchor="ctr" anchorCtr="0">
            <a:spAutoFit/>
          </a:bodyPr>
          <a:lstStyle>
            <a:lvl1pPr marL="0" indent="0" algn="l">
              <a:lnSpc>
                <a:spcPts val="2160"/>
              </a:lnSpc>
              <a:spcBef>
                <a:spcPts val="0"/>
              </a:spcBef>
              <a:buNone/>
              <a:defRPr sz="3200"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8" name="Picture 2" descr="C:\Users\Tarryn\Documents\Comms\Rebranding 2015\Logo\Logo Files\Full Reverse\MDBLogoDesign-Fina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07383"/>
            <a:ext cx="1674073" cy="630000"/>
          </a:xfrm>
          <a:prstGeom prst="rect">
            <a:avLst/>
          </a:prstGeom>
          <a:noFill/>
          <a:extLst>
            <a:ext uri="{909E8E84-426E-40DD-AFC4-6F175D3DCCD1}">
              <a14:hiddenFill xmlns:a14="http://schemas.microsoft.com/office/drawing/2010/main">
                <a:solidFill>
                  <a:srgbClr val="FFFFFF"/>
                </a:solidFill>
              </a14:hiddenFill>
            </a:ext>
          </a:extLst>
        </p:spPr>
      </p:pic>
      <p:sp>
        <p:nvSpPr>
          <p:cNvPr id="26" name="Footer Placeholder 4"/>
          <p:cNvSpPr>
            <a:spLocks noGrp="1"/>
          </p:cNvSpPr>
          <p:nvPr>
            <p:ph type="ftr" sz="quarter" idx="11"/>
          </p:nvPr>
        </p:nvSpPr>
        <p:spPr>
          <a:xfrm>
            <a:off x="5547519" y="6324600"/>
            <a:ext cx="5451449" cy="365125"/>
          </a:xfrm>
          <a:prstGeom prst="rect">
            <a:avLst/>
          </a:prstGeom>
        </p:spPr>
        <p:txBody>
          <a:bodyPr/>
          <a:lstStyle>
            <a:lvl1pPr algn="r">
              <a:defRPr>
                <a:solidFill>
                  <a:schemeClr val="bg1"/>
                </a:solidFill>
              </a:defRPr>
            </a:lvl1pPr>
          </a:lstStyle>
          <a:p>
            <a:r>
              <a:rPr lang="en-US"/>
              <a:t>Waterloo Community Survey 2022</a:t>
            </a:r>
          </a:p>
        </p:txBody>
      </p:sp>
      <p:sp>
        <p:nvSpPr>
          <p:cNvPr id="27" name="Slide Number Placeholder 5"/>
          <p:cNvSpPr>
            <a:spLocks noGrp="1"/>
          </p:cNvSpPr>
          <p:nvPr>
            <p:ph type="sldNum" sz="quarter" idx="12"/>
          </p:nvPr>
        </p:nvSpPr>
        <p:spPr>
          <a:xfrm>
            <a:off x="11110119" y="6324600"/>
            <a:ext cx="596027" cy="365125"/>
          </a:xfrm>
          <a:prstGeom prst="rect">
            <a:avLst/>
          </a:prstGeom>
        </p:spPr>
        <p:txBody>
          <a:bodyPr/>
          <a:lstStyle>
            <a:lvl1pPr>
              <a:defRPr>
                <a:solidFill>
                  <a:schemeClr val="bg1"/>
                </a:solidFill>
              </a:defRPr>
            </a:lvl1pPr>
          </a:lstStyle>
          <a:p>
            <a:fld id="{E49001A6-4B87-4291-9C98-76B4260EB835}" type="slidenum">
              <a:rPr lang="en-US" smtClean="0"/>
              <a:pPr/>
              <a:t>‹#›</a:t>
            </a:fld>
            <a:endParaRPr lang="en-US"/>
          </a:p>
        </p:txBody>
      </p:sp>
      <p:cxnSp>
        <p:nvCxnSpPr>
          <p:cNvPr id="28" name="Straight Connector 27"/>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4331119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Side Graph - White Blu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prstGeom prst="rect">
            <a:avLst/>
          </a:prstGeom>
        </p:spPr>
        <p:txBody>
          <a:bodyPr/>
          <a:lstStyle>
            <a:lvl1pPr algn="r">
              <a:defRPr>
                <a:solidFill>
                  <a:schemeClr val="tx1"/>
                </a:solidFill>
              </a:defRPr>
            </a:lvl1pPr>
          </a:lstStyle>
          <a:p>
            <a:r>
              <a:rPr lang="en-US"/>
              <a:t>Waterloo Community Survey 2022</a:t>
            </a:r>
          </a:p>
        </p:txBody>
      </p:sp>
      <p:sp>
        <p:nvSpPr>
          <p:cNvPr id="14" name="Slide Number Placeholder 5"/>
          <p:cNvSpPr>
            <a:spLocks noGrp="1"/>
          </p:cNvSpPr>
          <p:nvPr>
            <p:ph type="sldNum" sz="quarter" idx="12"/>
          </p:nvPr>
        </p:nvSpPr>
        <p:spPr>
          <a:xfrm>
            <a:off x="11110119" y="6324600"/>
            <a:ext cx="596027" cy="365125"/>
          </a:xfrm>
          <a:prstGeom prst="rect">
            <a:avLst/>
          </a:prstGeo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Click to edit Master text styles</a:t>
            </a:r>
          </a:p>
        </p:txBody>
      </p:sp>
      <p:sp>
        <p:nvSpPr>
          <p:cNvPr id="17" name="Content Placeholder 15"/>
          <p:cNvSpPr>
            <a:spLocks noGrp="1"/>
          </p:cNvSpPr>
          <p:nvPr>
            <p:ph sz="quarter" idx="13" hasCustomPrompt="1"/>
          </p:nvPr>
        </p:nvSpPr>
        <p:spPr>
          <a:xfrm>
            <a:off x="417354" y="1981200"/>
            <a:ext cx="5663566"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
                <a:schemeClr val="accent1"/>
              </a:buClr>
              <a:buSzTx/>
              <a:buFont typeface="Arial" panose="020B0604020202020204" pitchFamily="34" charset="0"/>
              <a:buChar char="•"/>
              <a:tabLst/>
              <a:defRPr sz="2400" kern="1200" spc="0" baseline="0">
                <a:solidFill>
                  <a:schemeClr val="tx1"/>
                </a:solidFill>
                <a:latin typeface="+mn-lt"/>
              </a:defRPr>
            </a:lvl1pPr>
            <a:lvl2pPr marL="453600" indent="-248400" algn="l">
              <a:lnSpc>
                <a:spcPct val="100000"/>
              </a:lnSpc>
              <a:spcBef>
                <a:spcPts val="300"/>
              </a:spcBef>
              <a:spcAft>
                <a:spcPts val="600"/>
              </a:spcAft>
              <a:buClr>
                <a:schemeClr val="accent1"/>
              </a:buClr>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20" name="Content Placeholder 15"/>
          <p:cNvSpPr>
            <a:spLocks noGrp="1"/>
          </p:cNvSpPr>
          <p:nvPr>
            <p:ph sz="quarter" idx="16"/>
          </p:nvPr>
        </p:nvSpPr>
        <p:spPr>
          <a:xfrm>
            <a:off x="6157119" y="1981200"/>
            <a:ext cx="5562600" cy="41148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6975932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0410" y="1628775"/>
            <a:ext cx="9254398" cy="4752975"/>
          </a:xfrm>
          <a:prstGeom prst="rect">
            <a:avLst/>
          </a:prstGeom>
        </p:spPr>
        <p:txBody>
          <a:bodyPr>
            <a:normAutofit/>
          </a:bodyPr>
          <a:lstStyle>
            <a:lvl1pPr>
              <a:spcBef>
                <a:spcPts val="3600"/>
              </a:spcBef>
              <a:defRPr sz="22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68312076"/>
      </p:ext>
    </p:extLst>
  </p:cSld>
  <p:clrMapOvr>
    <a:overrideClrMapping bg1="lt1" tx1="dk1" bg2="lt2" tx2="dk2" accent1="accent1" accent2="accent2" accent3="accent3" accent4="accent4" accent5="accent5" accent6="accent6" hlink="hlink" folHlink="folHlink"/>
  </p:clrMapOvr>
  <p:transition>
    <p:fade/>
  </p:transition>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Text Slide - White Blu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72599" y="1143000"/>
            <a:ext cx="11247120" cy="0"/>
          </a:xfrm>
          <a:prstGeom prst="line">
            <a:avLst/>
          </a:prstGeom>
          <a:ln w="42291">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prstGeom prst="rect">
            <a:avLst/>
          </a:prstGeom>
        </p:spPr>
        <p:txBody>
          <a:bodyPr/>
          <a:lstStyle>
            <a:lvl1pPr algn="r">
              <a:defRPr>
                <a:solidFill>
                  <a:schemeClr val="tx1"/>
                </a:solidFill>
              </a:defRPr>
            </a:lvl1pPr>
          </a:lstStyle>
          <a:p>
            <a:r>
              <a:rPr lang="en-US"/>
              <a:t>Waterloo Community Survey 2022</a:t>
            </a:r>
          </a:p>
        </p:txBody>
      </p:sp>
      <p:sp>
        <p:nvSpPr>
          <p:cNvPr id="14" name="Slide Number Placeholder 5"/>
          <p:cNvSpPr>
            <a:spLocks noGrp="1"/>
          </p:cNvSpPr>
          <p:nvPr>
            <p:ph type="sldNum" sz="quarter" idx="12"/>
          </p:nvPr>
        </p:nvSpPr>
        <p:spPr>
          <a:xfrm>
            <a:off x="11110119" y="6324600"/>
            <a:ext cx="596027" cy="365125"/>
          </a:xfrm>
          <a:prstGeom prst="rect">
            <a:avLst/>
          </a:prstGeo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Click to edit Master text styles</a:t>
            </a:r>
          </a:p>
        </p:txBody>
      </p:sp>
      <p:sp>
        <p:nvSpPr>
          <p:cNvPr id="17"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0" name="Content Placeholder 15"/>
          <p:cNvSpPr>
            <a:spLocks noGrp="1"/>
          </p:cNvSpPr>
          <p:nvPr>
            <p:ph sz="quarter" idx="13" hasCustomPrompt="1"/>
          </p:nvPr>
        </p:nvSpPr>
        <p:spPr>
          <a:xfrm>
            <a:off x="417353" y="5410200"/>
            <a:ext cx="11302365" cy="685800"/>
          </a:xfrm>
        </p:spPr>
        <p:txBody>
          <a:bodyPr>
            <a:normAutofit/>
          </a:bodyPr>
          <a:lstStyle>
            <a:lvl1pPr marL="342900" marR="0" indent="-342900" algn="l" defTabSz="914400" rtl="0" eaLnBrk="1" fontAlgn="auto" latinLnBrk="0" hangingPunct="1">
              <a:lnSpc>
                <a:spcPts val="2000"/>
              </a:lnSpc>
              <a:spcBef>
                <a:spcPts val="600"/>
              </a:spcBef>
              <a:spcAft>
                <a:spcPts val="600"/>
              </a:spcAft>
              <a:buClr>
                <a:schemeClr val="accent1"/>
              </a:buClr>
              <a:buSzTx/>
              <a:buFont typeface="Arial" panose="020B0604020202020204" pitchFamily="34" charset="0"/>
              <a:buChar char="•"/>
              <a:tabLst/>
              <a:defRPr sz="2400" kern="1200" spc="0" baseline="0">
                <a:solidFill>
                  <a:schemeClr val="tx1"/>
                </a:solidFill>
                <a:latin typeface="+mn-lt"/>
              </a:defRPr>
            </a:lvl1pPr>
            <a:lvl2pPr marL="453600" indent="-248400" algn="l">
              <a:lnSpc>
                <a:spcPts val="2000"/>
              </a:lnSpc>
              <a:buClr>
                <a:schemeClr val="accent1"/>
              </a:buClr>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21" name="Content Placeholder 15"/>
          <p:cNvSpPr>
            <a:spLocks noGrp="1"/>
          </p:cNvSpPr>
          <p:nvPr>
            <p:ph sz="quarter" idx="15"/>
          </p:nvPr>
        </p:nvSpPr>
        <p:spPr>
          <a:xfrm>
            <a:off x="457359" y="1981200"/>
            <a:ext cx="539496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
        <p:nvSpPr>
          <p:cNvPr id="22" name="Content Placeholder 15"/>
          <p:cNvSpPr>
            <a:spLocks noGrp="1"/>
          </p:cNvSpPr>
          <p:nvPr>
            <p:ph sz="quarter" idx="16"/>
          </p:nvPr>
        </p:nvSpPr>
        <p:spPr>
          <a:xfrm>
            <a:off x="6004719" y="1981200"/>
            <a:ext cx="571500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1768700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aph Slide - White Blu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72599" y="1143000"/>
            <a:ext cx="11247120" cy="0"/>
          </a:xfrm>
          <a:prstGeom prst="line">
            <a:avLst/>
          </a:prstGeom>
          <a:ln w="42291">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prstGeom prst="rect">
            <a:avLst/>
          </a:prstGeom>
        </p:spPr>
        <p:txBody>
          <a:bodyPr/>
          <a:lstStyle>
            <a:lvl1pPr algn="r">
              <a:defRPr>
                <a:solidFill>
                  <a:schemeClr val="tx1"/>
                </a:solidFill>
              </a:defRPr>
            </a:lvl1pPr>
          </a:lstStyle>
          <a:p>
            <a:r>
              <a:rPr lang="en-US"/>
              <a:t>Waterloo Community Survey 2022</a:t>
            </a:r>
          </a:p>
        </p:txBody>
      </p:sp>
      <p:sp>
        <p:nvSpPr>
          <p:cNvPr id="14" name="Slide Number Placeholder 5"/>
          <p:cNvSpPr>
            <a:spLocks noGrp="1"/>
          </p:cNvSpPr>
          <p:nvPr>
            <p:ph type="sldNum" sz="quarter" idx="12"/>
          </p:nvPr>
        </p:nvSpPr>
        <p:spPr>
          <a:xfrm>
            <a:off x="11110119" y="6324600"/>
            <a:ext cx="596027" cy="365125"/>
          </a:xfrm>
          <a:prstGeom prst="rect">
            <a:avLst/>
          </a:prstGeo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Click to edit Master text styles</a:t>
            </a:r>
          </a:p>
        </p:txBody>
      </p:sp>
      <p:sp>
        <p:nvSpPr>
          <p:cNvPr id="17"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Content Placeholder 15"/>
          <p:cNvSpPr>
            <a:spLocks noGrp="1"/>
          </p:cNvSpPr>
          <p:nvPr>
            <p:ph sz="quarter" idx="15"/>
          </p:nvPr>
        </p:nvSpPr>
        <p:spPr>
          <a:xfrm>
            <a:off x="457359" y="1981200"/>
            <a:ext cx="11262360" cy="4038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3436540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Page - Green">
    <p:spTree>
      <p:nvGrpSpPr>
        <p:cNvPr id="1" name=""/>
        <p:cNvGrpSpPr/>
        <p:nvPr/>
      </p:nvGrpSpPr>
      <p:grpSpPr>
        <a:xfrm>
          <a:off x="0" y="0"/>
          <a:ext cx="0" cy="0"/>
          <a:chOff x="0" y="0"/>
          <a:chExt cx="0" cy="0"/>
        </a:xfrm>
      </p:grpSpPr>
      <p:sp>
        <p:nvSpPr>
          <p:cNvPr id="17" name="Rectangle 16"/>
          <p:cNvSpPr/>
          <p:nvPr userDrawn="1"/>
        </p:nvSpPr>
        <p:spPr>
          <a:xfrm>
            <a:off x="165100" y="167985"/>
            <a:ext cx="11859419" cy="651856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5735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9" name="Picture Placeholder 16"/>
          <p:cNvSpPr>
            <a:spLocks noGrp="1"/>
          </p:cNvSpPr>
          <p:nvPr>
            <p:ph type="pic" sz="quarter" idx="10"/>
          </p:nvPr>
        </p:nvSpPr>
        <p:spPr>
          <a:xfrm>
            <a:off x="457359" y="1295400"/>
            <a:ext cx="11247120" cy="3962400"/>
          </a:xfrm>
        </p:spPr>
        <p:txBody>
          <a:bodyPr/>
          <a:lstStyle>
            <a:lvl1pPr>
              <a:defRPr>
                <a:solidFill>
                  <a:schemeClr val="bg1"/>
                </a:solidFill>
              </a:defRPr>
            </a:lvl1pPr>
          </a:lstStyle>
          <a:p>
            <a:r>
              <a:rPr lang="en-US"/>
              <a:t>Click icon to add picture</a:t>
            </a:r>
          </a:p>
        </p:txBody>
      </p:sp>
      <p:sp>
        <p:nvSpPr>
          <p:cNvPr id="10" name="Title 1"/>
          <p:cNvSpPr>
            <a:spLocks noGrp="1"/>
          </p:cNvSpPr>
          <p:nvPr>
            <p:ph type="ctrTitle"/>
          </p:nvPr>
        </p:nvSpPr>
        <p:spPr>
          <a:xfrm>
            <a:off x="457359" y="5334000"/>
            <a:ext cx="11247120" cy="424048"/>
          </a:xfrm>
        </p:spPr>
        <p:txBody>
          <a:bodyPr wrap="square" lIns="0" tIns="0" rIns="0" bIns="0" anchor="ctr" anchorCtr="0">
            <a:spAutoFit/>
          </a:bodyPr>
          <a:lstStyle>
            <a:lvl1pPr indent="0" algn="l">
              <a:lnSpc>
                <a:spcPts val="3200"/>
              </a:lnSpc>
              <a:defRPr sz="3200" b="1" kern="3200" spc="0">
                <a:solidFill>
                  <a:schemeClr val="bg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5791200"/>
            <a:ext cx="6400800" cy="282129"/>
          </a:xfrm>
        </p:spPr>
        <p:txBody>
          <a:bodyPr lIns="0" tIns="0" rIns="0" bIns="0" anchor="ctr" anchorCtr="0">
            <a:spAutoFit/>
          </a:bodyPr>
          <a:lstStyle>
            <a:lvl1pPr marL="0" indent="0" algn="l">
              <a:lnSpc>
                <a:spcPts val="2160"/>
              </a:lnSpc>
              <a:spcBef>
                <a:spcPts val="0"/>
              </a:spcBef>
              <a:buNone/>
              <a:defRPr sz="1900"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Text Placeholder 18"/>
          <p:cNvSpPr>
            <a:spLocks noGrp="1"/>
          </p:cNvSpPr>
          <p:nvPr>
            <p:ph type="body" sz="quarter" idx="14"/>
          </p:nvPr>
        </p:nvSpPr>
        <p:spPr>
          <a:xfrm>
            <a:off x="1280319" y="6235282"/>
            <a:ext cx="7772400" cy="179536"/>
          </a:xfrm>
        </p:spPr>
        <p:txBody>
          <a:bodyPr wrap="square" lIns="0" tIns="0" rIns="0" bIns="0" anchor="t" anchorCtr="0">
            <a:spAutoFit/>
          </a:bodyPr>
          <a:lstStyle>
            <a:lvl1pPr marL="0" indent="0">
              <a:lnSpc>
                <a:spcPts val="1440"/>
              </a:lnSpc>
              <a:buNone/>
              <a:defRPr sz="1200" b="1" baseline="0">
                <a:solidFill>
                  <a:schemeClr val="bg1"/>
                </a:solidFill>
                <a:latin typeface="+mn-lt"/>
                <a:cs typeface="Arial"/>
              </a:defRPr>
            </a:lvl1pPr>
          </a:lstStyle>
          <a:p>
            <a:pPr lvl="0"/>
            <a:r>
              <a:rPr lang="en-US"/>
              <a:t>Click to edit Master text styles</a:t>
            </a:r>
          </a:p>
        </p:txBody>
      </p:sp>
      <p:sp>
        <p:nvSpPr>
          <p:cNvPr id="13" name="TextBox 12"/>
          <p:cNvSpPr txBox="1"/>
          <p:nvPr userDrawn="1"/>
        </p:nvSpPr>
        <p:spPr>
          <a:xfrm>
            <a:off x="457359" y="6246912"/>
            <a:ext cx="1454150" cy="153888"/>
          </a:xfrm>
          <a:prstGeom prst="rect">
            <a:avLst/>
          </a:prstGeom>
          <a:noFill/>
        </p:spPr>
        <p:txBody>
          <a:bodyPr wrap="square" lIns="0" tIns="0" rIns="0" bIns="0" rtlCol="0" anchor="t" anchorCtr="0">
            <a:spAutoFit/>
          </a:bodyPr>
          <a:lstStyle/>
          <a:p>
            <a:r>
              <a:rPr lang="en-US" sz="1000" b="1">
                <a:solidFill>
                  <a:schemeClr val="bg1"/>
                </a:solidFill>
                <a:latin typeface="+mn-lt"/>
                <a:cs typeface="Arial"/>
              </a:rPr>
              <a:t>Presented</a:t>
            </a:r>
            <a:r>
              <a:rPr lang="en-US" sz="1000" b="1" baseline="0">
                <a:solidFill>
                  <a:schemeClr val="bg1"/>
                </a:solidFill>
                <a:latin typeface="+mn-lt"/>
                <a:cs typeface="Arial"/>
              </a:rPr>
              <a:t> by:</a:t>
            </a:r>
            <a:endParaRPr lang="en-US" sz="1000" b="1">
              <a:solidFill>
                <a:schemeClr val="bg1"/>
              </a:solidFill>
              <a:latin typeface="+mn-lt"/>
              <a:cs typeface="Arial"/>
            </a:endParaRPr>
          </a:p>
        </p:txBody>
      </p:sp>
      <p:sp>
        <p:nvSpPr>
          <p:cNvPr id="14" name="Text Placeholder 18"/>
          <p:cNvSpPr>
            <a:spLocks noGrp="1"/>
          </p:cNvSpPr>
          <p:nvPr>
            <p:ph type="body" sz="quarter" idx="15"/>
          </p:nvPr>
        </p:nvSpPr>
        <p:spPr>
          <a:xfrm>
            <a:off x="9708039" y="6219776"/>
            <a:ext cx="2011680" cy="179536"/>
          </a:xfrm>
        </p:spPr>
        <p:txBody>
          <a:bodyPr wrap="square" lIns="0" tIns="0" rIns="0" bIns="0" anchor="t" anchorCtr="0">
            <a:spAutoFit/>
          </a:bodyPr>
          <a:lstStyle>
            <a:lvl1pPr marL="0" indent="0">
              <a:lnSpc>
                <a:spcPts val="1440"/>
              </a:lnSpc>
              <a:buNone/>
              <a:defRPr sz="1200" b="1" baseline="0">
                <a:solidFill>
                  <a:schemeClr val="bg1"/>
                </a:solidFill>
                <a:latin typeface="+mn-lt"/>
                <a:cs typeface="Arial"/>
              </a:defRPr>
            </a:lvl1pPr>
          </a:lstStyle>
          <a:p>
            <a:pPr lvl="0"/>
            <a:r>
              <a:rPr lang="en-US"/>
              <a:t>Click to edit Master text styles</a:t>
            </a:r>
          </a:p>
        </p:txBody>
      </p:sp>
      <p:sp>
        <p:nvSpPr>
          <p:cNvPr id="15" name="TextBox 14"/>
          <p:cNvSpPr txBox="1"/>
          <p:nvPr userDrawn="1"/>
        </p:nvSpPr>
        <p:spPr>
          <a:xfrm>
            <a:off x="9357519" y="6231406"/>
            <a:ext cx="1454150" cy="153888"/>
          </a:xfrm>
          <a:prstGeom prst="rect">
            <a:avLst/>
          </a:prstGeom>
          <a:noFill/>
        </p:spPr>
        <p:txBody>
          <a:bodyPr wrap="square" lIns="0" tIns="0" rIns="0" bIns="0" rtlCol="0" anchor="t" anchorCtr="0">
            <a:spAutoFit/>
          </a:bodyPr>
          <a:lstStyle/>
          <a:p>
            <a:r>
              <a:rPr lang="en-US" sz="1000" b="1">
                <a:solidFill>
                  <a:schemeClr val="bg1"/>
                </a:solidFill>
                <a:latin typeface="+mn-lt"/>
                <a:cs typeface="Arial"/>
              </a:rPr>
              <a:t>Date</a:t>
            </a:r>
            <a:r>
              <a:rPr lang="en-US" sz="1000" b="1" baseline="0">
                <a:solidFill>
                  <a:schemeClr val="bg1"/>
                </a:solidFill>
                <a:latin typeface="+mn-lt"/>
                <a:cs typeface="Arial"/>
              </a:rPr>
              <a:t>:</a:t>
            </a:r>
            <a:endParaRPr lang="en-US" sz="1000" b="1">
              <a:solidFill>
                <a:schemeClr val="bg1"/>
              </a:solidFill>
              <a:latin typeface="+mn-lt"/>
              <a:cs typeface="Arial"/>
            </a:endParaRPr>
          </a:p>
        </p:txBody>
      </p:sp>
      <p:pic>
        <p:nvPicPr>
          <p:cNvPr id="18" name="Picture 2" descr="C:\Users\Tarryn\Documents\Comms\Rebranding 2015\Logo\Logo Files\Full Reverse\MDBLogoDesign-Fina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07383"/>
            <a:ext cx="1674073"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51237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sp>
        <p:nvSpPr>
          <p:cNvPr id="17" name="Rectangle 16"/>
          <p:cNvSpPr/>
          <p:nvPr userDrawn="1"/>
        </p:nvSpPr>
        <p:spPr>
          <a:xfrm>
            <a:off x="165100" y="167985"/>
            <a:ext cx="11859419" cy="651856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5735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p:nvPr>
        </p:nvSpPr>
        <p:spPr>
          <a:xfrm>
            <a:off x="457359" y="3216976"/>
            <a:ext cx="11247120" cy="424048"/>
          </a:xfrm>
        </p:spPr>
        <p:txBody>
          <a:bodyPr wrap="square" lIns="0" tIns="0" rIns="0" bIns="0" anchor="ctr" anchorCtr="0">
            <a:spAutoFit/>
          </a:bodyPr>
          <a:lstStyle>
            <a:lvl1pPr indent="0" algn="l">
              <a:lnSpc>
                <a:spcPts val="3200"/>
              </a:lnSpc>
              <a:defRPr sz="4800" b="1" kern="3200" spc="0">
                <a:solidFill>
                  <a:schemeClr val="bg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3886200"/>
            <a:ext cx="11247120" cy="282129"/>
          </a:xfrm>
        </p:spPr>
        <p:txBody>
          <a:bodyPr wrap="square" lIns="0" tIns="0" rIns="0" bIns="0" anchor="ctr" anchorCtr="0">
            <a:spAutoFit/>
          </a:bodyPr>
          <a:lstStyle>
            <a:lvl1pPr marL="0" indent="0" algn="l">
              <a:lnSpc>
                <a:spcPts val="2160"/>
              </a:lnSpc>
              <a:spcBef>
                <a:spcPts val="0"/>
              </a:spcBef>
              <a:buNone/>
              <a:defRPr sz="3200"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8" name="Picture 2" descr="C:\Users\Tarryn\Documents\Comms\Rebranding 2015\Logo\Logo Files\Full Reverse\MDBLogoDesign-Fina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07383"/>
            <a:ext cx="1674073" cy="630000"/>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p:cNvSpPr>
            <a:spLocks noGrp="1"/>
          </p:cNvSpPr>
          <p:nvPr>
            <p:ph type="ftr" sz="quarter" idx="11"/>
          </p:nvPr>
        </p:nvSpPr>
        <p:spPr>
          <a:xfrm>
            <a:off x="5547519" y="6324600"/>
            <a:ext cx="5451449" cy="365125"/>
          </a:xfrm>
          <a:prstGeom prst="rect">
            <a:avLst/>
          </a:prstGeom>
        </p:spPr>
        <p:txBody>
          <a:bodyPr/>
          <a:lstStyle>
            <a:lvl1pPr algn="r">
              <a:defRPr>
                <a:solidFill>
                  <a:schemeClr val="bg1"/>
                </a:solidFill>
              </a:defRPr>
            </a:lvl1pPr>
          </a:lstStyle>
          <a:p>
            <a:r>
              <a:rPr lang="en-US"/>
              <a:t>Waterloo Community Survey 2022</a:t>
            </a:r>
          </a:p>
        </p:txBody>
      </p:sp>
      <p:sp>
        <p:nvSpPr>
          <p:cNvPr id="13" name="Slide Number Placeholder 5"/>
          <p:cNvSpPr>
            <a:spLocks noGrp="1"/>
          </p:cNvSpPr>
          <p:nvPr>
            <p:ph type="sldNum" sz="quarter" idx="12"/>
          </p:nvPr>
        </p:nvSpPr>
        <p:spPr>
          <a:xfrm>
            <a:off x="11110119" y="6324600"/>
            <a:ext cx="596027" cy="365125"/>
          </a:xfrm>
          <a:prstGeom prst="rect">
            <a:avLst/>
          </a:prstGeom>
        </p:spPr>
        <p:txBody>
          <a:bodyPr/>
          <a:lstStyle>
            <a:lvl1pPr>
              <a:defRPr>
                <a:solidFill>
                  <a:schemeClr val="bg1"/>
                </a:solidFill>
              </a:defRPr>
            </a:lvl1pPr>
          </a:lstStyle>
          <a:p>
            <a:fld id="{E49001A6-4B87-4291-9C98-76B4260EB835}" type="slidenum">
              <a:rPr lang="en-US" smtClean="0"/>
              <a:pPr/>
              <a:t>‹#›</a:t>
            </a:fld>
            <a:endParaRPr lang="en-US"/>
          </a:p>
        </p:txBody>
      </p:sp>
      <p:cxnSp>
        <p:nvCxnSpPr>
          <p:cNvPr id="14" name="Straight Connector 13"/>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0931334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Side Graph - White Grn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prstGeom prst="rect">
            <a:avLst/>
          </a:prstGeom>
        </p:spPr>
        <p:txBody>
          <a:bodyPr/>
          <a:lstStyle>
            <a:lvl1pPr algn="r">
              <a:defRPr>
                <a:solidFill>
                  <a:schemeClr val="tx1"/>
                </a:solidFill>
              </a:defRPr>
            </a:lvl1pPr>
          </a:lstStyle>
          <a:p>
            <a:r>
              <a:rPr lang="en-US"/>
              <a:t>Waterloo Community Survey 2022</a:t>
            </a:r>
          </a:p>
        </p:txBody>
      </p:sp>
      <p:sp>
        <p:nvSpPr>
          <p:cNvPr id="14" name="Slide Number Placeholder 5"/>
          <p:cNvSpPr>
            <a:spLocks noGrp="1"/>
          </p:cNvSpPr>
          <p:nvPr>
            <p:ph type="sldNum" sz="quarter" idx="12"/>
          </p:nvPr>
        </p:nvSpPr>
        <p:spPr>
          <a:xfrm>
            <a:off x="11110119" y="6324600"/>
            <a:ext cx="596027" cy="365125"/>
          </a:xfrm>
          <a:prstGeom prst="rect">
            <a:avLst/>
          </a:prstGeo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Click to edit Master text styles</a:t>
            </a:r>
          </a:p>
        </p:txBody>
      </p:sp>
      <p:sp>
        <p:nvSpPr>
          <p:cNvPr id="16" name="Content Placeholder 15"/>
          <p:cNvSpPr>
            <a:spLocks noGrp="1"/>
          </p:cNvSpPr>
          <p:nvPr>
            <p:ph sz="quarter" idx="13" hasCustomPrompt="1"/>
          </p:nvPr>
        </p:nvSpPr>
        <p:spPr>
          <a:xfrm>
            <a:off x="417354" y="1981200"/>
            <a:ext cx="5660788"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
                <a:schemeClr val="accent3"/>
              </a:buClr>
              <a:buSzTx/>
              <a:buFont typeface="Arial" panose="020B0604020202020204" pitchFamily="34" charset="0"/>
              <a:buChar char="•"/>
              <a:tabLst/>
              <a:defRPr sz="2400" kern="1200" spc="0" baseline="0">
                <a:solidFill>
                  <a:schemeClr val="tx1"/>
                </a:solidFill>
                <a:latin typeface="+mn-lt"/>
              </a:defRPr>
            </a:lvl1pPr>
            <a:lvl2pPr marL="453600" indent="-248400" algn="l">
              <a:lnSpc>
                <a:spcPct val="100000"/>
              </a:lnSpc>
              <a:spcBef>
                <a:spcPts val="300"/>
              </a:spcBef>
              <a:spcAft>
                <a:spcPts val="600"/>
              </a:spcAft>
              <a:buClr>
                <a:schemeClr val="accent3"/>
              </a:buClr>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17" name="Content Placeholder 15"/>
          <p:cNvSpPr>
            <a:spLocks noGrp="1"/>
          </p:cNvSpPr>
          <p:nvPr>
            <p:ph sz="quarter" idx="16"/>
          </p:nvPr>
        </p:nvSpPr>
        <p:spPr>
          <a:xfrm>
            <a:off x="6157119" y="1981200"/>
            <a:ext cx="5562600" cy="41148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5621416"/>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Text Slide - White Grn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72599" y="1143000"/>
            <a:ext cx="11247120" cy="0"/>
          </a:xfrm>
          <a:prstGeom prst="line">
            <a:avLst/>
          </a:prstGeom>
          <a:ln w="42291">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prstGeom prst="rect">
            <a:avLst/>
          </a:prstGeom>
        </p:spPr>
        <p:txBody>
          <a:bodyPr/>
          <a:lstStyle>
            <a:lvl1pPr algn="r">
              <a:defRPr>
                <a:solidFill>
                  <a:schemeClr val="tx1"/>
                </a:solidFill>
              </a:defRPr>
            </a:lvl1pPr>
          </a:lstStyle>
          <a:p>
            <a:r>
              <a:rPr lang="en-US"/>
              <a:t>Waterloo Community Survey 2022</a:t>
            </a:r>
          </a:p>
        </p:txBody>
      </p:sp>
      <p:sp>
        <p:nvSpPr>
          <p:cNvPr id="14" name="Slide Number Placeholder 5"/>
          <p:cNvSpPr>
            <a:spLocks noGrp="1"/>
          </p:cNvSpPr>
          <p:nvPr>
            <p:ph type="sldNum" sz="quarter" idx="12"/>
          </p:nvPr>
        </p:nvSpPr>
        <p:spPr>
          <a:xfrm>
            <a:off x="11110119" y="6324600"/>
            <a:ext cx="596027" cy="365125"/>
          </a:xfrm>
          <a:prstGeom prst="rect">
            <a:avLst/>
          </a:prstGeo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Click to edit Master text styles</a:t>
            </a:r>
          </a:p>
        </p:txBody>
      </p:sp>
      <p:sp>
        <p:nvSpPr>
          <p:cNvPr id="17"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0" name="Content Placeholder 15"/>
          <p:cNvSpPr>
            <a:spLocks noGrp="1"/>
          </p:cNvSpPr>
          <p:nvPr>
            <p:ph sz="quarter" idx="13" hasCustomPrompt="1"/>
          </p:nvPr>
        </p:nvSpPr>
        <p:spPr>
          <a:xfrm>
            <a:off x="417353" y="5410200"/>
            <a:ext cx="11302365" cy="685800"/>
          </a:xfrm>
        </p:spPr>
        <p:txBody>
          <a:bodyPr>
            <a:normAutofit/>
          </a:bodyPr>
          <a:lstStyle>
            <a:lvl1pPr marL="342900" marR="0" indent="-342900" algn="l" defTabSz="914400" rtl="0" eaLnBrk="1" fontAlgn="auto" latinLnBrk="0" hangingPunct="1">
              <a:lnSpc>
                <a:spcPts val="2000"/>
              </a:lnSpc>
              <a:spcBef>
                <a:spcPts val="600"/>
              </a:spcBef>
              <a:spcAft>
                <a:spcPts val="600"/>
              </a:spcAft>
              <a:buClr>
                <a:schemeClr val="accent3"/>
              </a:buClr>
              <a:buSzTx/>
              <a:buFont typeface="Arial" panose="020B0604020202020204" pitchFamily="34" charset="0"/>
              <a:buChar char="•"/>
              <a:tabLst/>
              <a:defRPr sz="2400" kern="1200" spc="0" baseline="0">
                <a:solidFill>
                  <a:schemeClr val="tx1"/>
                </a:solidFill>
                <a:latin typeface="+mn-lt"/>
              </a:defRPr>
            </a:lvl1pPr>
            <a:lvl2pPr marL="453600" indent="-248400" algn="l">
              <a:lnSpc>
                <a:spcPts val="2000"/>
              </a:lnSpc>
              <a:buClr>
                <a:schemeClr val="accent3"/>
              </a:buClr>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21" name="Content Placeholder 15"/>
          <p:cNvSpPr>
            <a:spLocks noGrp="1"/>
          </p:cNvSpPr>
          <p:nvPr>
            <p:ph sz="quarter" idx="15"/>
          </p:nvPr>
        </p:nvSpPr>
        <p:spPr>
          <a:xfrm>
            <a:off x="457359" y="1981200"/>
            <a:ext cx="539496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
        <p:nvSpPr>
          <p:cNvPr id="22" name="Content Placeholder 15"/>
          <p:cNvSpPr>
            <a:spLocks noGrp="1"/>
          </p:cNvSpPr>
          <p:nvPr>
            <p:ph sz="quarter" idx="16"/>
          </p:nvPr>
        </p:nvSpPr>
        <p:spPr>
          <a:xfrm>
            <a:off x="6004719" y="1981200"/>
            <a:ext cx="571500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1105569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aph Slide - White Grn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72599" y="1143000"/>
            <a:ext cx="11247120" cy="0"/>
          </a:xfrm>
          <a:prstGeom prst="line">
            <a:avLst/>
          </a:prstGeom>
          <a:ln w="42291">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prstGeom prst="rect">
            <a:avLst/>
          </a:prstGeom>
        </p:spPr>
        <p:txBody>
          <a:bodyPr/>
          <a:lstStyle>
            <a:lvl1pPr algn="r">
              <a:defRPr>
                <a:solidFill>
                  <a:schemeClr val="tx1"/>
                </a:solidFill>
              </a:defRPr>
            </a:lvl1pPr>
          </a:lstStyle>
          <a:p>
            <a:r>
              <a:rPr lang="en-US"/>
              <a:t>Waterloo Community Survey 2022</a:t>
            </a:r>
          </a:p>
        </p:txBody>
      </p:sp>
      <p:sp>
        <p:nvSpPr>
          <p:cNvPr id="14" name="Slide Number Placeholder 5"/>
          <p:cNvSpPr>
            <a:spLocks noGrp="1"/>
          </p:cNvSpPr>
          <p:nvPr>
            <p:ph type="sldNum" sz="quarter" idx="12"/>
          </p:nvPr>
        </p:nvSpPr>
        <p:spPr>
          <a:xfrm>
            <a:off x="11110119" y="6324600"/>
            <a:ext cx="596027" cy="365125"/>
          </a:xfrm>
          <a:prstGeom prst="rect">
            <a:avLst/>
          </a:prstGeo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Click to edit Master text styles</a:t>
            </a:r>
          </a:p>
        </p:txBody>
      </p:sp>
      <p:sp>
        <p:nvSpPr>
          <p:cNvPr id="17"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Content Placeholder 15"/>
          <p:cNvSpPr>
            <a:spLocks noGrp="1"/>
          </p:cNvSpPr>
          <p:nvPr>
            <p:ph sz="quarter" idx="15"/>
          </p:nvPr>
        </p:nvSpPr>
        <p:spPr>
          <a:xfrm>
            <a:off x="457359" y="1981200"/>
            <a:ext cx="11262360" cy="4038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8276926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Page - Plum">
    <p:spTree>
      <p:nvGrpSpPr>
        <p:cNvPr id="1" name=""/>
        <p:cNvGrpSpPr/>
        <p:nvPr/>
      </p:nvGrpSpPr>
      <p:grpSpPr>
        <a:xfrm>
          <a:off x="0" y="0"/>
          <a:ext cx="0" cy="0"/>
          <a:chOff x="0" y="0"/>
          <a:chExt cx="0" cy="0"/>
        </a:xfrm>
      </p:grpSpPr>
      <p:sp>
        <p:nvSpPr>
          <p:cNvPr id="17" name="Rectangle 16"/>
          <p:cNvSpPr/>
          <p:nvPr userDrawn="1"/>
        </p:nvSpPr>
        <p:spPr>
          <a:xfrm>
            <a:off x="165100" y="167985"/>
            <a:ext cx="11859419" cy="651856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5735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9" name="Picture Placeholder 16"/>
          <p:cNvSpPr>
            <a:spLocks noGrp="1"/>
          </p:cNvSpPr>
          <p:nvPr>
            <p:ph type="pic" sz="quarter" idx="10"/>
          </p:nvPr>
        </p:nvSpPr>
        <p:spPr>
          <a:xfrm>
            <a:off x="457359" y="1295400"/>
            <a:ext cx="11247120" cy="3962400"/>
          </a:xfrm>
        </p:spPr>
        <p:txBody>
          <a:bodyPr/>
          <a:lstStyle>
            <a:lvl1pPr>
              <a:defRPr>
                <a:solidFill>
                  <a:schemeClr val="bg1"/>
                </a:solidFill>
              </a:defRPr>
            </a:lvl1pPr>
          </a:lstStyle>
          <a:p>
            <a:r>
              <a:rPr lang="en-US"/>
              <a:t>Click icon to add picture</a:t>
            </a:r>
          </a:p>
        </p:txBody>
      </p:sp>
      <p:sp>
        <p:nvSpPr>
          <p:cNvPr id="10" name="Title 1"/>
          <p:cNvSpPr>
            <a:spLocks noGrp="1"/>
          </p:cNvSpPr>
          <p:nvPr>
            <p:ph type="ctrTitle"/>
          </p:nvPr>
        </p:nvSpPr>
        <p:spPr>
          <a:xfrm>
            <a:off x="457359" y="5334000"/>
            <a:ext cx="11247120" cy="424048"/>
          </a:xfrm>
        </p:spPr>
        <p:txBody>
          <a:bodyPr wrap="square" lIns="0" tIns="0" rIns="0" bIns="0" anchor="ctr" anchorCtr="0">
            <a:spAutoFit/>
          </a:bodyPr>
          <a:lstStyle>
            <a:lvl1pPr indent="0" algn="l">
              <a:lnSpc>
                <a:spcPts val="3200"/>
              </a:lnSpc>
              <a:defRPr sz="3200" b="1" kern="3200" spc="0">
                <a:solidFill>
                  <a:schemeClr val="bg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5791200"/>
            <a:ext cx="6400800" cy="282129"/>
          </a:xfrm>
        </p:spPr>
        <p:txBody>
          <a:bodyPr lIns="0" tIns="0" rIns="0" bIns="0" anchor="ctr" anchorCtr="0">
            <a:spAutoFit/>
          </a:bodyPr>
          <a:lstStyle>
            <a:lvl1pPr marL="0" indent="0" algn="l">
              <a:lnSpc>
                <a:spcPts val="2160"/>
              </a:lnSpc>
              <a:spcBef>
                <a:spcPts val="0"/>
              </a:spcBef>
              <a:buNone/>
              <a:defRPr sz="1900"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Text Placeholder 18"/>
          <p:cNvSpPr>
            <a:spLocks noGrp="1"/>
          </p:cNvSpPr>
          <p:nvPr>
            <p:ph type="body" sz="quarter" idx="14"/>
          </p:nvPr>
        </p:nvSpPr>
        <p:spPr>
          <a:xfrm>
            <a:off x="1280319" y="6235282"/>
            <a:ext cx="7772400" cy="179536"/>
          </a:xfrm>
        </p:spPr>
        <p:txBody>
          <a:bodyPr wrap="square" lIns="0" tIns="0" rIns="0" bIns="0" anchor="t" anchorCtr="0">
            <a:spAutoFit/>
          </a:bodyPr>
          <a:lstStyle>
            <a:lvl1pPr marL="0" indent="0">
              <a:lnSpc>
                <a:spcPts val="1440"/>
              </a:lnSpc>
              <a:buNone/>
              <a:defRPr sz="1200" b="1" baseline="0">
                <a:solidFill>
                  <a:schemeClr val="bg1"/>
                </a:solidFill>
                <a:latin typeface="+mn-lt"/>
                <a:cs typeface="Arial"/>
              </a:defRPr>
            </a:lvl1pPr>
          </a:lstStyle>
          <a:p>
            <a:pPr lvl="0"/>
            <a:r>
              <a:rPr lang="en-US"/>
              <a:t>Click to edit Master text styles</a:t>
            </a:r>
          </a:p>
        </p:txBody>
      </p:sp>
      <p:sp>
        <p:nvSpPr>
          <p:cNvPr id="13" name="TextBox 12"/>
          <p:cNvSpPr txBox="1"/>
          <p:nvPr userDrawn="1"/>
        </p:nvSpPr>
        <p:spPr>
          <a:xfrm>
            <a:off x="457359" y="6246912"/>
            <a:ext cx="1454150" cy="153888"/>
          </a:xfrm>
          <a:prstGeom prst="rect">
            <a:avLst/>
          </a:prstGeom>
          <a:noFill/>
        </p:spPr>
        <p:txBody>
          <a:bodyPr wrap="square" lIns="0" tIns="0" rIns="0" bIns="0" rtlCol="0" anchor="t" anchorCtr="0">
            <a:spAutoFit/>
          </a:bodyPr>
          <a:lstStyle/>
          <a:p>
            <a:r>
              <a:rPr lang="en-US" sz="1000" b="1">
                <a:solidFill>
                  <a:schemeClr val="bg1"/>
                </a:solidFill>
                <a:latin typeface="+mn-lt"/>
                <a:cs typeface="Arial"/>
              </a:rPr>
              <a:t>Presented</a:t>
            </a:r>
            <a:r>
              <a:rPr lang="en-US" sz="1000" b="1" baseline="0">
                <a:solidFill>
                  <a:schemeClr val="bg1"/>
                </a:solidFill>
                <a:latin typeface="+mn-lt"/>
                <a:cs typeface="Arial"/>
              </a:rPr>
              <a:t> by:</a:t>
            </a:r>
            <a:endParaRPr lang="en-US" sz="1000" b="1">
              <a:solidFill>
                <a:schemeClr val="bg1"/>
              </a:solidFill>
              <a:latin typeface="+mn-lt"/>
              <a:cs typeface="Arial"/>
            </a:endParaRPr>
          </a:p>
        </p:txBody>
      </p:sp>
      <p:sp>
        <p:nvSpPr>
          <p:cNvPr id="14" name="Text Placeholder 18"/>
          <p:cNvSpPr>
            <a:spLocks noGrp="1"/>
          </p:cNvSpPr>
          <p:nvPr>
            <p:ph type="body" sz="quarter" idx="15"/>
          </p:nvPr>
        </p:nvSpPr>
        <p:spPr>
          <a:xfrm>
            <a:off x="9708039" y="6219776"/>
            <a:ext cx="2011680" cy="179536"/>
          </a:xfrm>
        </p:spPr>
        <p:txBody>
          <a:bodyPr wrap="square" lIns="0" tIns="0" rIns="0" bIns="0" anchor="t" anchorCtr="0">
            <a:spAutoFit/>
          </a:bodyPr>
          <a:lstStyle>
            <a:lvl1pPr marL="0" indent="0">
              <a:lnSpc>
                <a:spcPts val="1440"/>
              </a:lnSpc>
              <a:buNone/>
              <a:defRPr sz="1200" b="1" baseline="0">
                <a:solidFill>
                  <a:schemeClr val="bg1"/>
                </a:solidFill>
                <a:latin typeface="+mn-lt"/>
                <a:cs typeface="Arial"/>
              </a:defRPr>
            </a:lvl1pPr>
          </a:lstStyle>
          <a:p>
            <a:pPr lvl="0"/>
            <a:r>
              <a:rPr lang="en-US"/>
              <a:t>Click to edit Master text styles</a:t>
            </a:r>
          </a:p>
        </p:txBody>
      </p:sp>
      <p:sp>
        <p:nvSpPr>
          <p:cNvPr id="15" name="TextBox 14"/>
          <p:cNvSpPr txBox="1"/>
          <p:nvPr userDrawn="1"/>
        </p:nvSpPr>
        <p:spPr>
          <a:xfrm>
            <a:off x="9357519" y="6231406"/>
            <a:ext cx="1454150" cy="153888"/>
          </a:xfrm>
          <a:prstGeom prst="rect">
            <a:avLst/>
          </a:prstGeom>
          <a:noFill/>
        </p:spPr>
        <p:txBody>
          <a:bodyPr wrap="square" lIns="0" tIns="0" rIns="0" bIns="0" rtlCol="0" anchor="t" anchorCtr="0">
            <a:spAutoFit/>
          </a:bodyPr>
          <a:lstStyle/>
          <a:p>
            <a:r>
              <a:rPr lang="en-US" sz="1000" b="1">
                <a:solidFill>
                  <a:schemeClr val="bg1"/>
                </a:solidFill>
                <a:latin typeface="+mn-lt"/>
                <a:cs typeface="Arial"/>
              </a:rPr>
              <a:t>Date</a:t>
            </a:r>
            <a:r>
              <a:rPr lang="en-US" sz="1000" b="1" baseline="0">
                <a:solidFill>
                  <a:schemeClr val="bg1"/>
                </a:solidFill>
                <a:latin typeface="+mn-lt"/>
                <a:cs typeface="Arial"/>
              </a:rPr>
              <a:t>:</a:t>
            </a:r>
            <a:endParaRPr lang="en-US" sz="1000" b="1">
              <a:solidFill>
                <a:schemeClr val="bg1"/>
              </a:solidFill>
              <a:latin typeface="+mn-lt"/>
              <a:cs typeface="Arial"/>
            </a:endParaRPr>
          </a:p>
        </p:txBody>
      </p:sp>
      <p:pic>
        <p:nvPicPr>
          <p:cNvPr id="18" name="Picture 2" descr="C:\Users\Tarryn\Documents\Comms\Rebranding 2015\Logo\Logo Files\Full Reverse\MDBLogoDesign-Fina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07383"/>
            <a:ext cx="1674073"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51237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Slide - White Plm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prstGeom prst="rect">
            <a:avLst/>
          </a:prstGeom>
        </p:spPr>
        <p:txBody>
          <a:bodyPr/>
          <a:lstStyle>
            <a:lvl1pPr algn="r">
              <a:defRPr>
                <a:solidFill>
                  <a:schemeClr val="tx1"/>
                </a:solidFill>
              </a:defRPr>
            </a:lvl1pPr>
          </a:lstStyle>
          <a:p>
            <a:r>
              <a:rPr lang="en-US"/>
              <a:t>Waterloo Community Survey 2022</a:t>
            </a:r>
          </a:p>
        </p:txBody>
      </p:sp>
      <p:sp>
        <p:nvSpPr>
          <p:cNvPr id="14" name="Slide Number Placeholder 5"/>
          <p:cNvSpPr>
            <a:spLocks noGrp="1"/>
          </p:cNvSpPr>
          <p:nvPr>
            <p:ph type="sldNum" sz="quarter" idx="12"/>
          </p:nvPr>
        </p:nvSpPr>
        <p:spPr>
          <a:xfrm>
            <a:off x="11110119" y="6324600"/>
            <a:ext cx="596027" cy="365125"/>
          </a:xfrm>
          <a:prstGeom prst="rect">
            <a:avLst/>
          </a:prstGeo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Click to edit Master text styles</a:t>
            </a:r>
          </a:p>
        </p:txBody>
      </p:sp>
      <p:sp>
        <p:nvSpPr>
          <p:cNvPr id="16" name="Content Placeholder 15"/>
          <p:cNvSpPr>
            <a:spLocks noGrp="1"/>
          </p:cNvSpPr>
          <p:nvPr>
            <p:ph sz="quarter" idx="13" hasCustomPrompt="1"/>
          </p:nvPr>
        </p:nvSpPr>
        <p:spPr>
          <a:xfrm>
            <a:off x="417353" y="1981200"/>
            <a:ext cx="11302365"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
                <a:schemeClr val="accent2"/>
              </a:buClr>
              <a:buSzTx/>
              <a:buFont typeface="Arial" panose="020B0604020202020204" pitchFamily="34" charset="0"/>
              <a:buChar char="•"/>
              <a:tabLst/>
              <a:defRPr sz="2400" kern="1200" spc="0" baseline="0">
                <a:solidFill>
                  <a:schemeClr val="tx1"/>
                </a:solidFill>
                <a:latin typeface="+mn-lt"/>
              </a:defRPr>
            </a:lvl1pPr>
            <a:lvl2pPr marL="453600" indent="-248400" algn="l">
              <a:lnSpc>
                <a:spcPct val="100000"/>
              </a:lnSpc>
              <a:spcBef>
                <a:spcPts val="300"/>
              </a:spcBef>
              <a:spcAft>
                <a:spcPts val="600"/>
              </a:spcAft>
              <a:buClr>
                <a:schemeClr val="accent2"/>
              </a:buClr>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Tree>
    <p:extLst>
      <p:ext uri="{BB962C8B-B14F-4D97-AF65-F5344CB8AC3E}">
        <p14:creationId xmlns:p14="http://schemas.microsoft.com/office/powerpoint/2010/main" val="323304106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Side Graph - White Plm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prstGeom prst="rect">
            <a:avLst/>
          </a:prstGeom>
        </p:spPr>
        <p:txBody>
          <a:bodyPr/>
          <a:lstStyle>
            <a:lvl1pPr algn="r">
              <a:defRPr>
                <a:solidFill>
                  <a:schemeClr val="tx1"/>
                </a:solidFill>
              </a:defRPr>
            </a:lvl1pPr>
          </a:lstStyle>
          <a:p>
            <a:r>
              <a:rPr lang="en-US"/>
              <a:t>Waterloo Community Survey 2022</a:t>
            </a:r>
          </a:p>
        </p:txBody>
      </p:sp>
      <p:sp>
        <p:nvSpPr>
          <p:cNvPr id="14" name="Slide Number Placeholder 5"/>
          <p:cNvSpPr>
            <a:spLocks noGrp="1"/>
          </p:cNvSpPr>
          <p:nvPr>
            <p:ph type="sldNum" sz="quarter" idx="12"/>
          </p:nvPr>
        </p:nvSpPr>
        <p:spPr>
          <a:xfrm>
            <a:off x="11110119" y="6324600"/>
            <a:ext cx="596027" cy="365125"/>
          </a:xfrm>
          <a:prstGeom prst="rect">
            <a:avLst/>
          </a:prstGeo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Click to edit Master text styles</a:t>
            </a:r>
          </a:p>
        </p:txBody>
      </p:sp>
      <p:sp>
        <p:nvSpPr>
          <p:cNvPr id="16" name="Content Placeholder 15"/>
          <p:cNvSpPr>
            <a:spLocks noGrp="1"/>
          </p:cNvSpPr>
          <p:nvPr>
            <p:ph sz="quarter" idx="13" hasCustomPrompt="1"/>
          </p:nvPr>
        </p:nvSpPr>
        <p:spPr>
          <a:xfrm>
            <a:off x="417354" y="1981200"/>
            <a:ext cx="5660788"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
                <a:schemeClr val="accent2"/>
              </a:buClr>
              <a:buSzTx/>
              <a:buFont typeface="Arial" panose="020B0604020202020204" pitchFamily="34" charset="0"/>
              <a:buChar char="•"/>
              <a:tabLst/>
              <a:defRPr sz="2400" kern="1200" spc="0" baseline="0">
                <a:solidFill>
                  <a:schemeClr val="tx1"/>
                </a:solidFill>
                <a:latin typeface="+mn-lt"/>
              </a:defRPr>
            </a:lvl1pPr>
            <a:lvl2pPr marL="453600" indent="-248400" algn="l">
              <a:lnSpc>
                <a:spcPct val="100000"/>
              </a:lnSpc>
              <a:spcBef>
                <a:spcPts val="300"/>
              </a:spcBef>
              <a:spcAft>
                <a:spcPts val="600"/>
              </a:spcAft>
              <a:buClr>
                <a:schemeClr val="accent2"/>
              </a:buClr>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17" name="Content Placeholder 15"/>
          <p:cNvSpPr>
            <a:spLocks noGrp="1"/>
          </p:cNvSpPr>
          <p:nvPr>
            <p:ph sz="quarter" idx="16"/>
          </p:nvPr>
        </p:nvSpPr>
        <p:spPr>
          <a:xfrm>
            <a:off x="6157119" y="1981200"/>
            <a:ext cx="5562600" cy="41148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201706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840331" y="405929"/>
            <a:ext cx="2797223" cy="1027760"/>
          </a:xfrm>
        </p:spPr>
        <p:txBody>
          <a:bodyPr/>
          <a:lstStyle>
            <a:lvl1pPr>
              <a:spcBef>
                <a:spcPts val="185"/>
              </a:spcBef>
              <a:defRPr sz="923">
                <a:solidFill>
                  <a:schemeClr val="tx1"/>
                </a:solidFill>
              </a:defRPr>
            </a:lvl1pPr>
            <a:lvl2pPr>
              <a:defRPr sz="969">
                <a:solidFill>
                  <a:schemeClr val="tx2"/>
                </a:solidFill>
              </a:defRPr>
            </a:lvl2pPr>
            <a:lvl3pPr>
              <a:defRPr sz="969">
                <a:solidFill>
                  <a:schemeClr val="tx2"/>
                </a:solidFill>
              </a:defRPr>
            </a:lvl3pPr>
            <a:lvl4pPr>
              <a:defRPr sz="923">
                <a:solidFill>
                  <a:schemeClr val="tx2"/>
                </a:solidFill>
              </a:defRPr>
            </a:lvl4pPr>
            <a:lvl5pPr>
              <a:defRPr sz="923">
                <a:solidFill>
                  <a:schemeClr val="tx2"/>
                </a:solidFill>
              </a:defRPr>
            </a:lvl5pPr>
          </a:lstStyle>
          <a:p>
            <a:pPr lvl="0"/>
            <a:r>
              <a:rPr lang="en-US"/>
              <a:t>Click to edit Master text styles</a:t>
            </a:r>
          </a:p>
        </p:txBody>
      </p:sp>
      <p:sp>
        <p:nvSpPr>
          <p:cNvPr id="7" name="Text Placeholder 6"/>
          <p:cNvSpPr>
            <a:spLocks noGrp="1"/>
          </p:cNvSpPr>
          <p:nvPr>
            <p:ph type="body" sz="quarter" idx="11"/>
          </p:nvPr>
        </p:nvSpPr>
        <p:spPr>
          <a:xfrm>
            <a:off x="524286" y="1700214"/>
            <a:ext cx="2759411" cy="4656835"/>
          </a:xfrm>
        </p:spPr>
        <p:txBody>
          <a:bodyPr/>
          <a:lstStyle>
            <a:lvl1pPr>
              <a:spcBef>
                <a:spcPts val="0"/>
              </a:spcBef>
              <a:spcAft>
                <a:spcPts val="554"/>
              </a:spcAft>
              <a:defRPr sz="969"/>
            </a:lvl1pPr>
            <a:lvl2pPr>
              <a:spcBef>
                <a:spcPts val="277"/>
              </a:spcBef>
              <a:defRPr/>
            </a:lvl2pPr>
            <a:lvl3pPr>
              <a:spcBef>
                <a:spcPts val="277"/>
              </a:spcBef>
              <a:defRPr/>
            </a:lvl3pPr>
            <a:lvl4pPr>
              <a:spcBef>
                <a:spcPts val="277"/>
              </a:spcBef>
              <a:defRPr/>
            </a:lvl4pPr>
            <a:lvl5pPr>
              <a:spcBef>
                <a:spcPts val="277"/>
              </a:spcBef>
              <a:defRPr/>
            </a:lvl5pPr>
          </a:lstStyle>
          <a:p>
            <a:pPr lvl="0"/>
            <a:r>
              <a:rPr lang="en-US"/>
              <a:t>Click to edit Master text styles</a:t>
            </a:r>
          </a:p>
        </p:txBody>
      </p:sp>
      <p:sp>
        <p:nvSpPr>
          <p:cNvPr id="9" name="Text Placeholder 8"/>
          <p:cNvSpPr>
            <a:spLocks noGrp="1"/>
          </p:cNvSpPr>
          <p:nvPr>
            <p:ph type="body" sz="quarter" idx="12"/>
          </p:nvPr>
        </p:nvSpPr>
        <p:spPr>
          <a:xfrm>
            <a:off x="3771016" y="1700212"/>
            <a:ext cx="7866540" cy="4657726"/>
          </a:xfrm>
        </p:spPr>
        <p:txBody>
          <a:bodyPr/>
          <a:lstStyle>
            <a:lvl1pPr>
              <a:spcBef>
                <a:spcPts val="1662"/>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Group 5"/>
          <p:cNvGrpSpPr/>
          <p:nvPr/>
        </p:nvGrpSpPr>
        <p:grpSpPr>
          <a:xfrm>
            <a:off x="502741" y="378000"/>
            <a:ext cx="2154656"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sp>
          <p:nvSpPr>
            <p:cNvPr id="1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solidFill>
                  <a:schemeClr val="bg1"/>
                </a:solidFill>
              </a:endParaRPr>
            </a:p>
          </p:txBody>
        </p:sp>
      </p:grpSp>
    </p:spTree>
    <p:extLst>
      <p:ext uri="{BB962C8B-B14F-4D97-AF65-F5344CB8AC3E}">
        <p14:creationId xmlns:p14="http://schemas.microsoft.com/office/powerpoint/2010/main" val="2062616615"/>
      </p:ext>
    </p:extLst>
  </p:cSld>
  <p:clrMapOvr>
    <a:masterClrMapping/>
  </p:clrMapOvr>
  <p:transition>
    <p:fade/>
  </p:transition>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Text Slide - White Plm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72599" y="1143000"/>
            <a:ext cx="11247120" cy="0"/>
          </a:xfrm>
          <a:prstGeom prst="line">
            <a:avLst/>
          </a:prstGeom>
          <a:ln w="42291">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prstGeom prst="rect">
            <a:avLst/>
          </a:prstGeom>
        </p:spPr>
        <p:txBody>
          <a:bodyPr/>
          <a:lstStyle>
            <a:lvl1pPr algn="r">
              <a:defRPr>
                <a:solidFill>
                  <a:schemeClr val="tx1"/>
                </a:solidFill>
              </a:defRPr>
            </a:lvl1pPr>
          </a:lstStyle>
          <a:p>
            <a:r>
              <a:rPr lang="en-US"/>
              <a:t>Waterloo Community Survey 2022</a:t>
            </a:r>
          </a:p>
        </p:txBody>
      </p:sp>
      <p:sp>
        <p:nvSpPr>
          <p:cNvPr id="14" name="Slide Number Placeholder 5"/>
          <p:cNvSpPr>
            <a:spLocks noGrp="1"/>
          </p:cNvSpPr>
          <p:nvPr>
            <p:ph type="sldNum" sz="quarter" idx="12"/>
          </p:nvPr>
        </p:nvSpPr>
        <p:spPr>
          <a:xfrm>
            <a:off x="11110119" y="6324600"/>
            <a:ext cx="596027" cy="365125"/>
          </a:xfrm>
          <a:prstGeom prst="rect">
            <a:avLst/>
          </a:prstGeo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Click to edit Master text styles</a:t>
            </a:r>
          </a:p>
        </p:txBody>
      </p:sp>
      <p:sp>
        <p:nvSpPr>
          <p:cNvPr id="17"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0" name="Content Placeholder 15"/>
          <p:cNvSpPr>
            <a:spLocks noGrp="1"/>
          </p:cNvSpPr>
          <p:nvPr>
            <p:ph sz="quarter" idx="13" hasCustomPrompt="1"/>
          </p:nvPr>
        </p:nvSpPr>
        <p:spPr>
          <a:xfrm>
            <a:off x="417353" y="5410200"/>
            <a:ext cx="11302365" cy="685800"/>
          </a:xfrm>
        </p:spPr>
        <p:txBody>
          <a:bodyPr>
            <a:normAutofit/>
          </a:bodyPr>
          <a:lstStyle>
            <a:lvl1pPr marL="342900" marR="0" indent="-342900" algn="l" defTabSz="914400" rtl="0" eaLnBrk="1" fontAlgn="auto" latinLnBrk="0" hangingPunct="1">
              <a:lnSpc>
                <a:spcPts val="2000"/>
              </a:lnSpc>
              <a:spcBef>
                <a:spcPts val="600"/>
              </a:spcBef>
              <a:spcAft>
                <a:spcPts val="600"/>
              </a:spcAft>
              <a:buClr>
                <a:schemeClr val="accent2"/>
              </a:buClr>
              <a:buSzTx/>
              <a:buFont typeface="Arial" panose="020B0604020202020204" pitchFamily="34" charset="0"/>
              <a:buChar char="•"/>
              <a:tabLst/>
              <a:defRPr sz="2400" kern="1200" spc="0" baseline="0">
                <a:solidFill>
                  <a:schemeClr val="tx1"/>
                </a:solidFill>
                <a:latin typeface="+mn-lt"/>
              </a:defRPr>
            </a:lvl1pPr>
            <a:lvl2pPr marL="453600" indent="-248400" algn="l">
              <a:lnSpc>
                <a:spcPts val="2000"/>
              </a:lnSpc>
              <a:buClr>
                <a:schemeClr val="accent2"/>
              </a:buClr>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21" name="Content Placeholder 15"/>
          <p:cNvSpPr>
            <a:spLocks noGrp="1"/>
          </p:cNvSpPr>
          <p:nvPr>
            <p:ph sz="quarter" idx="15"/>
          </p:nvPr>
        </p:nvSpPr>
        <p:spPr>
          <a:xfrm>
            <a:off x="457359" y="1981200"/>
            <a:ext cx="539496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
        <p:nvSpPr>
          <p:cNvPr id="22" name="Content Placeholder 15"/>
          <p:cNvSpPr>
            <a:spLocks noGrp="1"/>
          </p:cNvSpPr>
          <p:nvPr>
            <p:ph sz="quarter" idx="16"/>
          </p:nvPr>
        </p:nvSpPr>
        <p:spPr>
          <a:xfrm>
            <a:off x="6004719" y="1981200"/>
            <a:ext cx="571500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0728663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aph Slide - White Plm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65100" y="16798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72599" y="1143000"/>
            <a:ext cx="11247120" cy="0"/>
          </a:xfrm>
          <a:prstGeom prst="line">
            <a:avLst/>
          </a:prstGeom>
          <a:ln w="42291">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prstGeom prst="rect">
            <a:avLst/>
          </a:prstGeom>
        </p:spPr>
        <p:txBody>
          <a:bodyPr/>
          <a:lstStyle>
            <a:lvl1pPr algn="r">
              <a:defRPr>
                <a:solidFill>
                  <a:schemeClr val="tx1"/>
                </a:solidFill>
              </a:defRPr>
            </a:lvl1pPr>
          </a:lstStyle>
          <a:p>
            <a:r>
              <a:rPr lang="en-US"/>
              <a:t>Waterloo Community Survey 2022</a:t>
            </a:r>
          </a:p>
        </p:txBody>
      </p:sp>
      <p:sp>
        <p:nvSpPr>
          <p:cNvPr id="14" name="Slide Number Placeholder 5"/>
          <p:cNvSpPr>
            <a:spLocks noGrp="1"/>
          </p:cNvSpPr>
          <p:nvPr>
            <p:ph type="sldNum" sz="quarter" idx="12"/>
          </p:nvPr>
        </p:nvSpPr>
        <p:spPr>
          <a:xfrm>
            <a:off x="11110119" y="6324600"/>
            <a:ext cx="596027" cy="365125"/>
          </a:xfrm>
          <a:prstGeom prst="rect">
            <a:avLst/>
          </a:prstGeo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Click to edit Master text styles</a:t>
            </a:r>
          </a:p>
        </p:txBody>
      </p:sp>
      <p:sp>
        <p:nvSpPr>
          <p:cNvPr id="17"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Content Placeholder 15"/>
          <p:cNvSpPr>
            <a:spLocks noGrp="1"/>
          </p:cNvSpPr>
          <p:nvPr>
            <p:ph sz="quarter" idx="15"/>
          </p:nvPr>
        </p:nvSpPr>
        <p:spPr>
          <a:xfrm>
            <a:off x="457359" y="1981200"/>
            <a:ext cx="11262360" cy="4038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9386442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Page - White">
    <p:spTree>
      <p:nvGrpSpPr>
        <p:cNvPr id="1" name=""/>
        <p:cNvGrpSpPr/>
        <p:nvPr/>
      </p:nvGrpSpPr>
      <p:grpSpPr>
        <a:xfrm>
          <a:off x="0" y="0"/>
          <a:ext cx="0" cy="0"/>
          <a:chOff x="0" y="0"/>
          <a:chExt cx="0" cy="0"/>
        </a:xfrm>
      </p:grpSpPr>
      <p:cxnSp>
        <p:nvCxnSpPr>
          <p:cNvPr id="8" name="Straight Connector 7"/>
          <p:cNvCxnSpPr/>
          <p:nvPr userDrawn="1"/>
        </p:nvCxnSpPr>
        <p:spPr>
          <a:xfrm>
            <a:off x="457359" y="1143000"/>
            <a:ext cx="11247120" cy="0"/>
          </a:xfrm>
          <a:prstGeom prst="line">
            <a:avLst/>
          </a:prstGeom>
          <a:ln w="42291">
            <a:gradFill flip="none" rotWithShape="1">
              <a:gsLst>
                <a:gs pos="52000">
                  <a:srgbClr val="78A22F"/>
                </a:gs>
                <a:gs pos="0">
                  <a:srgbClr val="00788A"/>
                </a:gs>
                <a:gs pos="100000">
                  <a:srgbClr val="9C0059"/>
                </a:gs>
              </a:gsLst>
              <a:lin ang="10800000" scaled="1"/>
              <a:tileRect/>
            </a:gradFill>
          </a:ln>
          <a:effectLst/>
        </p:spPr>
        <p:style>
          <a:lnRef idx="1">
            <a:schemeClr val="accent1"/>
          </a:lnRef>
          <a:fillRef idx="0">
            <a:schemeClr val="accent1"/>
          </a:fillRef>
          <a:effectRef idx="0">
            <a:schemeClr val="accent1"/>
          </a:effectRef>
          <a:fontRef idx="minor">
            <a:schemeClr val="tx1"/>
          </a:fontRef>
        </p:style>
      </p:cxnSp>
      <p:sp>
        <p:nvSpPr>
          <p:cNvPr id="9" name="Picture Placeholder 16"/>
          <p:cNvSpPr>
            <a:spLocks noGrp="1"/>
          </p:cNvSpPr>
          <p:nvPr>
            <p:ph type="pic" sz="quarter" idx="10"/>
          </p:nvPr>
        </p:nvSpPr>
        <p:spPr>
          <a:xfrm>
            <a:off x="457359" y="1295400"/>
            <a:ext cx="11247120" cy="3962400"/>
          </a:xfrm>
          <a:ln>
            <a:noFill/>
          </a:ln>
        </p:spPr>
        <p:txBody>
          <a:bodyPr/>
          <a:lstStyle/>
          <a:p>
            <a:r>
              <a:rPr lang="en-US"/>
              <a:t>Click icon to add picture</a:t>
            </a:r>
          </a:p>
        </p:txBody>
      </p:sp>
      <p:sp>
        <p:nvSpPr>
          <p:cNvPr id="10" name="Title 1"/>
          <p:cNvSpPr>
            <a:spLocks noGrp="1"/>
          </p:cNvSpPr>
          <p:nvPr>
            <p:ph type="ctrTitle"/>
          </p:nvPr>
        </p:nvSpPr>
        <p:spPr>
          <a:xfrm>
            <a:off x="457359" y="5334000"/>
            <a:ext cx="11247120" cy="424048"/>
          </a:xfrm>
        </p:spPr>
        <p:txBody>
          <a:bodyPr wrap="square" lIns="0" tIns="0" rIns="0" bIns="0" anchor="ctr" anchorCtr="0">
            <a:spAutoFit/>
          </a:bodyPr>
          <a:lstStyle>
            <a:lvl1pPr indent="0" algn="l">
              <a:lnSpc>
                <a:spcPts val="3200"/>
              </a:lnSpc>
              <a:defRPr sz="3200" b="1" kern="3200" spc="0">
                <a:solidFill>
                  <a:schemeClr val="tx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5791200"/>
            <a:ext cx="6400800" cy="282129"/>
          </a:xfrm>
        </p:spPr>
        <p:txBody>
          <a:bodyPr lIns="0" tIns="0" rIns="0" bIns="0" anchor="ctr" anchorCtr="0">
            <a:spAutoFit/>
          </a:bodyPr>
          <a:lstStyle>
            <a:lvl1pPr marL="0" indent="0" algn="l">
              <a:lnSpc>
                <a:spcPts val="2160"/>
              </a:lnSpc>
              <a:spcBef>
                <a:spcPts val="0"/>
              </a:spcBef>
              <a:buNone/>
              <a:defRPr sz="1900" kern="1800">
                <a:solidFill>
                  <a:srgbClr val="000000"/>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Text Placeholder 18"/>
          <p:cNvSpPr>
            <a:spLocks noGrp="1"/>
          </p:cNvSpPr>
          <p:nvPr>
            <p:ph type="body" sz="quarter" idx="14"/>
          </p:nvPr>
        </p:nvSpPr>
        <p:spPr>
          <a:xfrm>
            <a:off x="1280319" y="6235282"/>
            <a:ext cx="7772400" cy="179536"/>
          </a:xfrm>
        </p:spPr>
        <p:txBody>
          <a:bodyPr wrap="square" lIns="0" tIns="0" rIns="0" bIns="0" anchor="t" anchorCtr="0">
            <a:spAutoFit/>
          </a:bodyPr>
          <a:lstStyle>
            <a:lvl1pPr marL="0" indent="0">
              <a:lnSpc>
                <a:spcPts val="1440"/>
              </a:lnSpc>
              <a:buNone/>
              <a:defRPr sz="1200" b="1" baseline="0">
                <a:solidFill>
                  <a:srgbClr val="808080"/>
                </a:solidFill>
                <a:latin typeface="+mn-lt"/>
                <a:cs typeface="Arial"/>
              </a:defRPr>
            </a:lvl1pPr>
          </a:lstStyle>
          <a:p>
            <a:pPr lvl="0"/>
            <a:r>
              <a:rPr lang="en-US"/>
              <a:t>Click to edit Master text styles</a:t>
            </a:r>
          </a:p>
        </p:txBody>
      </p:sp>
      <p:sp>
        <p:nvSpPr>
          <p:cNvPr id="13" name="TextBox 12"/>
          <p:cNvSpPr txBox="1"/>
          <p:nvPr userDrawn="1"/>
        </p:nvSpPr>
        <p:spPr>
          <a:xfrm>
            <a:off x="457359" y="6246912"/>
            <a:ext cx="1454150" cy="153888"/>
          </a:xfrm>
          <a:prstGeom prst="rect">
            <a:avLst/>
          </a:prstGeom>
          <a:noFill/>
        </p:spPr>
        <p:txBody>
          <a:bodyPr wrap="square" lIns="0" tIns="0" rIns="0" bIns="0" rtlCol="0" anchor="t" anchorCtr="0">
            <a:spAutoFit/>
          </a:bodyPr>
          <a:lstStyle/>
          <a:p>
            <a:r>
              <a:rPr lang="en-US" sz="1000" b="1">
                <a:solidFill>
                  <a:srgbClr val="808080"/>
                </a:solidFill>
                <a:latin typeface="+mn-lt"/>
                <a:cs typeface="Arial"/>
              </a:rPr>
              <a:t>Presented</a:t>
            </a:r>
            <a:r>
              <a:rPr lang="en-US" sz="1000" b="1" baseline="0">
                <a:solidFill>
                  <a:srgbClr val="808080"/>
                </a:solidFill>
                <a:latin typeface="+mn-lt"/>
                <a:cs typeface="Arial"/>
              </a:rPr>
              <a:t> by:</a:t>
            </a:r>
            <a:endParaRPr lang="en-US" sz="1000" b="1">
              <a:solidFill>
                <a:srgbClr val="808080"/>
              </a:solidFill>
              <a:latin typeface="+mn-lt"/>
              <a:cs typeface="Arial"/>
            </a:endParaRPr>
          </a:p>
        </p:txBody>
      </p:sp>
      <p:sp>
        <p:nvSpPr>
          <p:cNvPr id="14" name="Text Placeholder 18"/>
          <p:cNvSpPr>
            <a:spLocks noGrp="1"/>
          </p:cNvSpPr>
          <p:nvPr>
            <p:ph type="body" sz="quarter" idx="15"/>
          </p:nvPr>
        </p:nvSpPr>
        <p:spPr>
          <a:xfrm>
            <a:off x="9708039" y="6219776"/>
            <a:ext cx="2011680" cy="179536"/>
          </a:xfrm>
        </p:spPr>
        <p:txBody>
          <a:bodyPr wrap="square" lIns="0" tIns="0" rIns="0" bIns="0" anchor="t" anchorCtr="0">
            <a:spAutoFit/>
          </a:bodyPr>
          <a:lstStyle>
            <a:lvl1pPr marL="0" indent="0">
              <a:lnSpc>
                <a:spcPts val="1440"/>
              </a:lnSpc>
              <a:buNone/>
              <a:defRPr sz="1200" b="1" baseline="0">
                <a:solidFill>
                  <a:srgbClr val="808080"/>
                </a:solidFill>
                <a:latin typeface="+mn-lt"/>
                <a:cs typeface="Arial"/>
              </a:defRPr>
            </a:lvl1pPr>
          </a:lstStyle>
          <a:p>
            <a:pPr lvl="0"/>
            <a:r>
              <a:rPr lang="en-US"/>
              <a:t>Click to edit Master text styles</a:t>
            </a:r>
          </a:p>
        </p:txBody>
      </p:sp>
      <p:sp>
        <p:nvSpPr>
          <p:cNvPr id="15" name="TextBox 14"/>
          <p:cNvSpPr txBox="1"/>
          <p:nvPr userDrawn="1"/>
        </p:nvSpPr>
        <p:spPr>
          <a:xfrm>
            <a:off x="9357519" y="6231406"/>
            <a:ext cx="1454150" cy="153888"/>
          </a:xfrm>
          <a:prstGeom prst="rect">
            <a:avLst/>
          </a:prstGeom>
          <a:noFill/>
        </p:spPr>
        <p:txBody>
          <a:bodyPr wrap="square" lIns="0" tIns="0" rIns="0" bIns="0" rtlCol="0" anchor="t" anchorCtr="0">
            <a:spAutoFit/>
          </a:bodyPr>
          <a:lstStyle/>
          <a:p>
            <a:r>
              <a:rPr lang="en-US" sz="1000" b="1">
                <a:solidFill>
                  <a:srgbClr val="808080"/>
                </a:solidFill>
                <a:latin typeface="+mn-lt"/>
                <a:cs typeface="Arial"/>
              </a:rPr>
              <a:t>Date</a:t>
            </a:r>
            <a:r>
              <a:rPr lang="en-US" sz="1000" b="1" baseline="0">
                <a:solidFill>
                  <a:srgbClr val="808080"/>
                </a:solidFill>
                <a:latin typeface="+mn-lt"/>
                <a:cs typeface="Arial"/>
              </a:rPr>
              <a:t>:</a:t>
            </a:r>
            <a:endParaRPr lang="en-US" sz="1000" b="1">
              <a:solidFill>
                <a:srgbClr val="808080"/>
              </a:solidFill>
              <a:latin typeface="+mn-lt"/>
              <a:cs typeface="Arial"/>
            </a:endParaRPr>
          </a:p>
        </p:txBody>
      </p:sp>
      <p:pic>
        <p:nvPicPr>
          <p:cNvPr id="19" name="Picture 2" descr="C:\Users\Tarryn\Documents\Comms\Rebranding 2015\Logo\Logo Files\RGB\MDBLogoDesign-Final-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2599" y="327017"/>
            <a:ext cx="1674073"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16910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sp>
        <p:nvSpPr>
          <p:cNvPr id="10" name="Title 1"/>
          <p:cNvSpPr>
            <a:spLocks noGrp="1"/>
          </p:cNvSpPr>
          <p:nvPr>
            <p:ph type="ctrTitle"/>
          </p:nvPr>
        </p:nvSpPr>
        <p:spPr>
          <a:xfrm>
            <a:off x="457359" y="3216976"/>
            <a:ext cx="11247120" cy="424048"/>
          </a:xfrm>
        </p:spPr>
        <p:txBody>
          <a:bodyPr wrap="square" lIns="0" tIns="0" rIns="0" bIns="0" anchor="ctr" anchorCtr="0">
            <a:spAutoFit/>
          </a:bodyPr>
          <a:lstStyle>
            <a:lvl1pPr indent="0" algn="l">
              <a:lnSpc>
                <a:spcPts val="3200"/>
              </a:lnSpc>
              <a:defRPr sz="4800" b="1" kern="3200" spc="0">
                <a:solidFill>
                  <a:schemeClr val="tx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3886200"/>
            <a:ext cx="11247120" cy="282129"/>
          </a:xfrm>
        </p:spPr>
        <p:txBody>
          <a:bodyPr lIns="0" tIns="0" rIns="0" bIns="0" anchor="ctr" anchorCtr="0">
            <a:spAutoFit/>
          </a:bodyPr>
          <a:lstStyle>
            <a:lvl1pPr marL="0" indent="0" algn="l">
              <a:lnSpc>
                <a:spcPts val="2160"/>
              </a:lnSpc>
              <a:spcBef>
                <a:spcPts val="0"/>
              </a:spcBef>
              <a:buNone/>
              <a:defRPr sz="3200"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gradFill flip="none" rotWithShape="1">
              <a:gsLst>
                <a:gs pos="52000">
                  <a:srgbClr val="78A22F"/>
                </a:gs>
                <a:gs pos="0">
                  <a:srgbClr val="00788A"/>
                </a:gs>
                <a:gs pos="100000">
                  <a:srgbClr val="9C0059"/>
                </a:gs>
              </a:gsLst>
              <a:lin ang="10800000" scaled="1"/>
              <a:tileRect/>
            </a:gra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prstGeom prst="rect">
            <a:avLst/>
          </a:prstGeom>
        </p:spPr>
        <p:txBody>
          <a:bodyPr/>
          <a:lstStyle>
            <a:lvl1pPr algn="r">
              <a:defRPr>
                <a:solidFill>
                  <a:schemeClr val="tx1"/>
                </a:solidFill>
              </a:defRPr>
            </a:lvl1pPr>
          </a:lstStyle>
          <a:p>
            <a:r>
              <a:rPr lang="en-US"/>
              <a:t>Waterloo Community Survey 2022</a:t>
            </a:r>
          </a:p>
        </p:txBody>
      </p:sp>
      <p:sp>
        <p:nvSpPr>
          <p:cNvPr id="14" name="Slide Number Placeholder 5"/>
          <p:cNvSpPr>
            <a:spLocks noGrp="1"/>
          </p:cNvSpPr>
          <p:nvPr>
            <p:ph type="sldNum" sz="quarter" idx="12"/>
          </p:nvPr>
        </p:nvSpPr>
        <p:spPr>
          <a:xfrm>
            <a:off x="11110119" y="6324600"/>
            <a:ext cx="596027" cy="365125"/>
          </a:xfrm>
          <a:prstGeom prst="rect">
            <a:avLst/>
          </a:prstGeo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20" name="Picture 2" descr="C:\Users\Tarryn\Documents\Comms\Rebranding 2015\Logo\Logo Files\RGB\MDBLogoDesign-Final-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2599" y="327017"/>
            <a:ext cx="1674073"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02218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Slide - White No Border">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gradFill flip="none" rotWithShape="1">
              <a:gsLst>
                <a:gs pos="52000">
                  <a:srgbClr val="78A22F"/>
                </a:gs>
                <a:gs pos="0">
                  <a:srgbClr val="00788A"/>
                </a:gs>
                <a:gs pos="100000">
                  <a:srgbClr val="9C0059"/>
                </a:gs>
              </a:gsLst>
              <a:lin ang="10800000" scaled="1"/>
              <a:tileRect/>
            </a:gra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prstGeom prst="rect">
            <a:avLst/>
          </a:prstGeom>
        </p:spPr>
        <p:txBody>
          <a:bodyPr/>
          <a:lstStyle>
            <a:lvl1pPr algn="r">
              <a:defRPr>
                <a:solidFill>
                  <a:schemeClr val="tx1"/>
                </a:solidFill>
              </a:defRPr>
            </a:lvl1pPr>
          </a:lstStyle>
          <a:p>
            <a:r>
              <a:rPr lang="en-US"/>
              <a:t>Waterloo Community Survey 2022</a:t>
            </a:r>
          </a:p>
        </p:txBody>
      </p:sp>
      <p:sp>
        <p:nvSpPr>
          <p:cNvPr id="14" name="Slide Number Placeholder 5"/>
          <p:cNvSpPr>
            <a:spLocks noGrp="1"/>
          </p:cNvSpPr>
          <p:nvPr>
            <p:ph type="sldNum" sz="quarter" idx="12"/>
          </p:nvPr>
        </p:nvSpPr>
        <p:spPr>
          <a:xfrm>
            <a:off x="11110119" y="6324600"/>
            <a:ext cx="596027" cy="365125"/>
          </a:xfrm>
          <a:prstGeom prst="rect">
            <a:avLst/>
          </a:prstGeo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Click to edit Master text styles</a:t>
            </a:r>
          </a:p>
        </p:txBody>
      </p:sp>
      <p:sp>
        <p:nvSpPr>
          <p:cNvPr id="16" name="Content Placeholder 15"/>
          <p:cNvSpPr>
            <a:spLocks noGrp="1"/>
          </p:cNvSpPr>
          <p:nvPr>
            <p:ph sz="quarter" idx="13" hasCustomPrompt="1"/>
          </p:nvPr>
        </p:nvSpPr>
        <p:spPr>
          <a:xfrm>
            <a:off x="417353" y="1981200"/>
            <a:ext cx="11302365"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sz="2400" kern="1200" spc="0" baseline="0">
                <a:solidFill>
                  <a:schemeClr val="tx1"/>
                </a:solidFill>
                <a:latin typeface="+mn-lt"/>
              </a:defRPr>
            </a:lvl1pPr>
            <a:lvl2pPr marL="453600" indent="-248400" algn="l">
              <a:lnSpc>
                <a:spcPct val="100000"/>
              </a:lnSpc>
              <a:spcBef>
                <a:spcPts val="300"/>
              </a:spcBef>
              <a:spcAft>
                <a:spcPts val="600"/>
              </a:spcAft>
              <a:buClrTx/>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a:p>
            <a:pPr lvl="1"/>
            <a:endParaRPr lang="en-US"/>
          </a:p>
          <a:p>
            <a:pPr lvl="0"/>
            <a:endParaRPr lang="en-US"/>
          </a:p>
        </p:txBody>
      </p:sp>
    </p:spTree>
    <p:extLst>
      <p:ext uri="{BB962C8B-B14F-4D97-AF65-F5344CB8AC3E}">
        <p14:creationId xmlns:p14="http://schemas.microsoft.com/office/powerpoint/2010/main" val="281697501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side graph - White No Border">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gradFill flip="none" rotWithShape="1">
              <a:gsLst>
                <a:gs pos="52000">
                  <a:srgbClr val="78A22F"/>
                </a:gs>
                <a:gs pos="0">
                  <a:srgbClr val="00788A"/>
                </a:gs>
                <a:gs pos="100000">
                  <a:srgbClr val="9C0059"/>
                </a:gs>
              </a:gsLst>
              <a:lin ang="10800000" scaled="1"/>
              <a:tileRect/>
            </a:gra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prstGeom prst="rect">
            <a:avLst/>
          </a:prstGeom>
        </p:spPr>
        <p:txBody>
          <a:bodyPr/>
          <a:lstStyle>
            <a:lvl1pPr algn="r">
              <a:defRPr>
                <a:solidFill>
                  <a:schemeClr val="tx1"/>
                </a:solidFill>
              </a:defRPr>
            </a:lvl1pPr>
          </a:lstStyle>
          <a:p>
            <a:r>
              <a:rPr lang="en-US"/>
              <a:t>Waterloo Community Survey 2022</a:t>
            </a:r>
          </a:p>
        </p:txBody>
      </p:sp>
      <p:sp>
        <p:nvSpPr>
          <p:cNvPr id="14" name="Slide Number Placeholder 5"/>
          <p:cNvSpPr>
            <a:spLocks noGrp="1"/>
          </p:cNvSpPr>
          <p:nvPr>
            <p:ph type="sldNum" sz="quarter" idx="12"/>
          </p:nvPr>
        </p:nvSpPr>
        <p:spPr>
          <a:xfrm>
            <a:off x="11110119" y="6324600"/>
            <a:ext cx="596027" cy="365125"/>
          </a:xfrm>
          <a:prstGeom prst="rect">
            <a:avLst/>
          </a:prstGeo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Click to edit Master text styles</a:t>
            </a:r>
          </a:p>
        </p:txBody>
      </p:sp>
      <p:sp>
        <p:nvSpPr>
          <p:cNvPr id="16" name="Content Placeholder 15"/>
          <p:cNvSpPr>
            <a:spLocks noGrp="1"/>
          </p:cNvSpPr>
          <p:nvPr>
            <p:ph sz="quarter" idx="13" hasCustomPrompt="1"/>
          </p:nvPr>
        </p:nvSpPr>
        <p:spPr>
          <a:xfrm>
            <a:off x="417354" y="1981200"/>
            <a:ext cx="5663566"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sz="2400" kern="1200" spc="0" baseline="0">
                <a:solidFill>
                  <a:schemeClr val="tx1"/>
                </a:solidFill>
                <a:latin typeface="+mn-lt"/>
              </a:defRPr>
            </a:lvl1pPr>
            <a:lvl2pPr marL="453600" indent="-248400" algn="l">
              <a:lnSpc>
                <a:spcPct val="100000"/>
              </a:lnSpc>
              <a:spcBef>
                <a:spcPts val="300"/>
              </a:spcBef>
              <a:spcAft>
                <a:spcPts val="600"/>
              </a:spcAft>
              <a:buClrTx/>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10" name="Content Placeholder 15"/>
          <p:cNvSpPr>
            <a:spLocks noGrp="1"/>
          </p:cNvSpPr>
          <p:nvPr>
            <p:ph sz="quarter" idx="16"/>
          </p:nvPr>
        </p:nvSpPr>
        <p:spPr>
          <a:xfrm>
            <a:off x="6157119" y="1981200"/>
            <a:ext cx="5562600" cy="41148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6267766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hoto Text Slide - White No Border">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gradFill flip="none" rotWithShape="1">
              <a:gsLst>
                <a:gs pos="52000">
                  <a:srgbClr val="78A22F"/>
                </a:gs>
                <a:gs pos="0">
                  <a:srgbClr val="00788A"/>
                </a:gs>
                <a:gs pos="100000">
                  <a:srgbClr val="9C0059"/>
                </a:gs>
              </a:gsLst>
              <a:lin ang="10800000" scaled="1"/>
              <a:tileRect/>
            </a:gra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prstGeom prst="rect">
            <a:avLst/>
          </a:prstGeom>
        </p:spPr>
        <p:txBody>
          <a:bodyPr/>
          <a:lstStyle>
            <a:lvl1pPr algn="r">
              <a:defRPr>
                <a:solidFill>
                  <a:schemeClr val="tx1"/>
                </a:solidFill>
              </a:defRPr>
            </a:lvl1pPr>
          </a:lstStyle>
          <a:p>
            <a:r>
              <a:rPr lang="en-US"/>
              <a:t>Waterloo Community Survey 2022</a:t>
            </a:r>
          </a:p>
        </p:txBody>
      </p:sp>
      <p:sp>
        <p:nvSpPr>
          <p:cNvPr id="14" name="Slide Number Placeholder 5"/>
          <p:cNvSpPr>
            <a:spLocks noGrp="1"/>
          </p:cNvSpPr>
          <p:nvPr>
            <p:ph type="sldNum" sz="quarter" idx="12"/>
          </p:nvPr>
        </p:nvSpPr>
        <p:spPr>
          <a:xfrm>
            <a:off x="11110119" y="6324600"/>
            <a:ext cx="596027" cy="365125"/>
          </a:xfrm>
          <a:prstGeom prst="rect">
            <a:avLst/>
          </a:prstGeo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Click to edit Master text styles</a:t>
            </a:r>
          </a:p>
        </p:txBody>
      </p:sp>
      <p:sp>
        <p:nvSpPr>
          <p:cNvPr id="16" name="Content Placeholder 15"/>
          <p:cNvSpPr>
            <a:spLocks noGrp="1"/>
          </p:cNvSpPr>
          <p:nvPr>
            <p:ph sz="quarter" idx="13" hasCustomPrompt="1"/>
          </p:nvPr>
        </p:nvSpPr>
        <p:spPr>
          <a:xfrm>
            <a:off x="417353" y="5410200"/>
            <a:ext cx="11302365" cy="685800"/>
          </a:xfrm>
        </p:spPr>
        <p:txBody>
          <a:bodyPr>
            <a:normAutofit/>
          </a:bodyPr>
          <a:lstStyle>
            <a:lvl1pPr marL="342900" marR="0" indent="-342900" algn="l" defTabSz="914400" rtl="0" eaLnBrk="1" fontAlgn="auto" latinLnBrk="0" hangingPunct="1">
              <a:lnSpc>
                <a:spcPts val="2000"/>
              </a:lnSpc>
              <a:spcBef>
                <a:spcPts val="600"/>
              </a:spcBef>
              <a:spcAft>
                <a:spcPts val="600"/>
              </a:spcAft>
              <a:buClrTx/>
              <a:buSzTx/>
              <a:buFont typeface="Arial" panose="020B0604020202020204" pitchFamily="34" charset="0"/>
              <a:buChar char="•"/>
              <a:tabLst/>
              <a:defRPr sz="2400" kern="1200" spc="0" baseline="0">
                <a:solidFill>
                  <a:schemeClr val="tx1"/>
                </a:solidFill>
                <a:latin typeface="+mn-lt"/>
              </a:defRPr>
            </a:lvl1pPr>
            <a:lvl2pPr marL="453600" indent="-248400" algn="l">
              <a:lnSpc>
                <a:spcPts val="2000"/>
              </a:lnSpc>
              <a:buClrTx/>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10" name="Content Placeholder 15"/>
          <p:cNvSpPr>
            <a:spLocks noGrp="1"/>
          </p:cNvSpPr>
          <p:nvPr>
            <p:ph sz="quarter" idx="15"/>
          </p:nvPr>
        </p:nvSpPr>
        <p:spPr>
          <a:xfrm>
            <a:off x="457359" y="1981200"/>
            <a:ext cx="539496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
        <p:nvSpPr>
          <p:cNvPr id="17" name="Content Placeholder 15"/>
          <p:cNvSpPr>
            <a:spLocks noGrp="1"/>
          </p:cNvSpPr>
          <p:nvPr>
            <p:ph sz="quarter" idx="16"/>
          </p:nvPr>
        </p:nvSpPr>
        <p:spPr>
          <a:xfrm>
            <a:off x="6004719" y="1981200"/>
            <a:ext cx="571500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986823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ph Slide - White No Border">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gradFill flip="none" rotWithShape="1">
              <a:gsLst>
                <a:gs pos="52000">
                  <a:srgbClr val="78A22F"/>
                </a:gs>
                <a:gs pos="0">
                  <a:srgbClr val="00788A"/>
                </a:gs>
                <a:gs pos="100000">
                  <a:srgbClr val="9C0059"/>
                </a:gs>
              </a:gsLst>
              <a:lin ang="10800000" scaled="1"/>
              <a:tileRect/>
            </a:gra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prstGeom prst="rect">
            <a:avLst/>
          </a:prstGeom>
        </p:spPr>
        <p:txBody>
          <a:bodyPr/>
          <a:lstStyle>
            <a:lvl1pPr algn="r">
              <a:defRPr>
                <a:solidFill>
                  <a:schemeClr val="tx1"/>
                </a:solidFill>
              </a:defRPr>
            </a:lvl1pPr>
          </a:lstStyle>
          <a:p>
            <a:r>
              <a:rPr lang="en-US"/>
              <a:t>Waterloo Community Survey 2022</a:t>
            </a:r>
          </a:p>
        </p:txBody>
      </p:sp>
      <p:sp>
        <p:nvSpPr>
          <p:cNvPr id="14" name="Slide Number Placeholder 5"/>
          <p:cNvSpPr>
            <a:spLocks noGrp="1"/>
          </p:cNvSpPr>
          <p:nvPr>
            <p:ph type="sldNum" sz="quarter" idx="12"/>
          </p:nvPr>
        </p:nvSpPr>
        <p:spPr>
          <a:xfrm>
            <a:off x="11110119" y="6324600"/>
            <a:ext cx="596027" cy="365125"/>
          </a:xfrm>
          <a:prstGeom prst="rect">
            <a:avLst/>
          </a:prstGeo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descr="C:\Users\Tarryn\Documents\Comms\Rebranding 2015\Logo\Logo Files\Symbol\RGB\MDBLogoDesign-Symbol-RGB.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725" y="327097"/>
            <a:ext cx="651510" cy="629920"/>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Click to edit Master text styles</a:t>
            </a:r>
          </a:p>
        </p:txBody>
      </p:sp>
      <p:sp>
        <p:nvSpPr>
          <p:cNvPr id="10" name="Content Placeholder 15"/>
          <p:cNvSpPr>
            <a:spLocks noGrp="1"/>
          </p:cNvSpPr>
          <p:nvPr>
            <p:ph sz="quarter" idx="15"/>
          </p:nvPr>
        </p:nvSpPr>
        <p:spPr>
          <a:xfrm>
            <a:off x="457359" y="1981200"/>
            <a:ext cx="11262360" cy="4038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7613796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Page - Blue no border">
    <p:spTree>
      <p:nvGrpSpPr>
        <p:cNvPr id="1" name=""/>
        <p:cNvGrpSpPr/>
        <p:nvPr/>
      </p:nvGrpSpPr>
      <p:grpSpPr>
        <a:xfrm>
          <a:off x="0" y="0"/>
          <a:ext cx="0" cy="0"/>
          <a:chOff x="0" y="0"/>
          <a:chExt cx="0" cy="0"/>
        </a:xfrm>
      </p:grpSpPr>
      <p:sp>
        <p:nvSpPr>
          <p:cNvPr id="17" name="Rectangle 16"/>
          <p:cNvSpPr/>
          <p:nvPr userDrawn="1"/>
        </p:nvSpPr>
        <p:spPr>
          <a:xfrm>
            <a:off x="0" y="0"/>
            <a:ext cx="12161838" cy="68579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5735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9" name="Picture Placeholder 16"/>
          <p:cNvSpPr>
            <a:spLocks noGrp="1"/>
          </p:cNvSpPr>
          <p:nvPr>
            <p:ph type="pic" sz="quarter" idx="10"/>
          </p:nvPr>
        </p:nvSpPr>
        <p:spPr>
          <a:xfrm>
            <a:off x="457359" y="1295400"/>
            <a:ext cx="11247120" cy="3962400"/>
          </a:xfrm>
        </p:spPr>
        <p:txBody>
          <a:bodyPr/>
          <a:lstStyle>
            <a:lvl1pPr>
              <a:defRPr>
                <a:solidFill>
                  <a:schemeClr val="bg1"/>
                </a:solidFill>
              </a:defRPr>
            </a:lvl1pPr>
          </a:lstStyle>
          <a:p>
            <a:r>
              <a:rPr lang="en-US"/>
              <a:t>Click icon to add picture</a:t>
            </a:r>
          </a:p>
        </p:txBody>
      </p:sp>
      <p:sp>
        <p:nvSpPr>
          <p:cNvPr id="10" name="Title 1"/>
          <p:cNvSpPr>
            <a:spLocks noGrp="1"/>
          </p:cNvSpPr>
          <p:nvPr>
            <p:ph type="ctrTitle"/>
          </p:nvPr>
        </p:nvSpPr>
        <p:spPr>
          <a:xfrm>
            <a:off x="457359" y="5334000"/>
            <a:ext cx="11247120" cy="424048"/>
          </a:xfrm>
        </p:spPr>
        <p:txBody>
          <a:bodyPr wrap="square" lIns="0" tIns="0" rIns="0" bIns="0" anchor="ctr" anchorCtr="0">
            <a:spAutoFit/>
          </a:bodyPr>
          <a:lstStyle>
            <a:lvl1pPr indent="0" algn="l">
              <a:lnSpc>
                <a:spcPts val="3200"/>
              </a:lnSpc>
              <a:defRPr sz="3200" b="1" kern="3200" spc="0">
                <a:solidFill>
                  <a:schemeClr val="bg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5791200"/>
            <a:ext cx="6400800" cy="282129"/>
          </a:xfrm>
        </p:spPr>
        <p:txBody>
          <a:bodyPr lIns="0" tIns="0" rIns="0" bIns="0" anchor="ctr" anchorCtr="0">
            <a:spAutoFit/>
          </a:bodyPr>
          <a:lstStyle>
            <a:lvl1pPr marL="0" indent="0" algn="l">
              <a:lnSpc>
                <a:spcPts val="2160"/>
              </a:lnSpc>
              <a:spcBef>
                <a:spcPts val="0"/>
              </a:spcBef>
              <a:buNone/>
              <a:defRPr sz="1900"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Text Placeholder 18"/>
          <p:cNvSpPr>
            <a:spLocks noGrp="1"/>
          </p:cNvSpPr>
          <p:nvPr>
            <p:ph type="body" sz="quarter" idx="14"/>
          </p:nvPr>
        </p:nvSpPr>
        <p:spPr>
          <a:xfrm>
            <a:off x="1280319" y="6235282"/>
            <a:ext cx="7772400" cy="179536"/>
          </a:xfrm>
        </p:spPr>
        <p:txBody>
          <a:bodyPr wrap="square" lIns="0" tIns="0" rIns="0" bIns="0" anchor="t" anchorCtr="0">
            <a:spAutoFit/>
          </a:bodyPr>
          <a:lstStyle>
            <a:lvl1pPr marL="0" indent="0">
              <a:lnSpc>
                <a:spcPts val="1440"/>
              </a:lnSpc>
              <a:buNone/>
              <a:defRPr sz="1200" b="1" baseline="0">
                <a:solidFill>
                  <a:schemeClr val="bg1"/>
                </a:solidFill>
                <a:latin typeface="+mn-lt"/>
                <a:cs typeface="Arial"/>
              </a:defRPr>
            </a:lvl1pPr>
          </a:lstStyle>
          <a:p>
            <a:pPr lvl="0"/>
            <a:r>
              <a:rPr lang="en-US"/>
              <a:t>Click to edit Master text styles</a:t>
            </a:r>
          </a:p>
        </p:txBody>
      </p:sp>
      <p:sp>
        <p:nvSpPr>
          <p:cNvPr id="13" name="TextBox 12"/>
          <p:cNvSpPr txBox="1"/>
          <p:nvPr userDrawn="1"/>
        </p:nvSpPr>
        <p:spPr>
          <a:xfrm>
            <a:off x="457359" y="6246912"/>
            <a:ext cx="1454150" cy="153888"/>
          </a:xfrm>
          <a:prstGeom prst="rect">
            <a:avLst/>
          </a:prstGeom>
          <a:noFill/>
        </p:spPr>
        <p:txBody>
          <a:bodyPr wrap="square" lIns="0" tIns="0" rIns="0" bIns="0" rtlCol="0" anchor="t" anchorCtr="0">
            <a:spAutoFit/>
          </a:bodyPr>
          <a:lstStyle/>
          <a:p>
            <a:r>
              <a:rPr lang="en-US" sz="1000" b="1">
                <a:solidFill>
                  <a:schemeClr val="bg1"/>
                </a:solidFill>
                <a:latin typeface="+mn-lt"/>
                <a:cs typeface="Arial"/>
              </a:rPr>
              <a:t>Presented</a:t>
            </a:r>
            <a:r>
              <a:rPr lang="en-US" sz="1000" b="1" baseline="0">
                <a:solidFill>
                  <a:schemeClr val="bg1"/>
                </a:solidFill>
                <a:latin typeface="+mn-lt"/>
                <a:cs typeface="Arial"/>
              </a:rPr>
              <a:t> by:</a:t>
            </a:r>
            <a:endParaRPr lang="en-US" sz="1000" b="1">
              <a:solidFill>
                <a:schemeClr val="bg1"/>
              </a:solidFill>
              <a:latin typeface="+mn-lt"/>
              <a:cs typeface="Arial"/>
            </a:endParaRPr>
          </a:p>
        </p:txBody>
      </p:sp>
      <p:sp>
        <p:nvSpPr>
          <p:cNvPr id="14" name="Text Placeholder 18"/>
          <p:cNvSpPr>
            <a:spLocks noGrp="1"/>
          </p:cNvSpPr>
          <p:nvPr>
            <p:ph type="body" sz="quarter" idx="15"/>
          </p:nvPr>
        </p:nvSpPr>
        <p:spPr>
          <a:xfrm>
            <a:off x="9708039" y="6219776"/>
            <a:ext cx="2011680" cy="179536"/>
          </a:xfrm>
        </p:spPr>
        <p:txBody>
          <a:bodyPr wrap="square" lIns="0" tIns="0" rIns="0" bIns="0" anchor="t" anchorCtr="0">
            <a:spAutoFit/>
          </a:bodyPr>
          <a:lstStyle>
            <a:lvl1pPr marL="0" indent="0">
              <a:lnSpc>
                <a:spcPts val="1440"/>
              </a:lnSpc>
              <a:buNone/>
              <a:defRPr sz="1200" b="1" baseline="0">
                <a:solidFill>
                  <a:schemeClr val="bg1"/>
                </a:solidFill>
                <a:latin typeface="+mn-lt"/>
                <a:cs typeface="Arial"/>
              </a:defRPr>
            </a:lvl1pPr>
          </a:lstStyle>
          <a:p>
            <a:pPr lvl="0"/>
            <a:r>
              <a:rPr lang="en-US"/>
              <a:t>Click to edit Master text styles</a:t>
            </a:r>
          </a:p>
        </p:txBody>
      </p:sp>
      <p:sp>
        <p:nvSpPr>
          <p:cNvPr id="15" name="TextBox 14"/>
          <p:cNvSpPr txBox="1"/>
          <p:nvPr userDrawn="1"/>
        </p:nvSpPr>
        <p:spPr>
          <a:xfrm>
            <a:off x="9357519" y="6231406"/>
            <a:ext cx="1454150" cy="153888"/>
          </a:xfrm>
          <a:prstGeom prst="rect">
            <a:avLst/>
          </a:prstGeom>
          <a:noFill/>
        </p:spPr>
        <p:txBody>
          <a:bodyPr wrap="square" lIns="0" tIns="0" rIns="0" bIns="0" rtlCol="0" anchor="t" anchorCtr="0">
            <a:spAutoFit/>
          </a:bodyPr>
          <a:lstStyle/>
          <a:p>
            <a:r>
              <a:rPr lang="en-US" sz="1000" b="1">
                <a:solidFill>
                  <a:schemeClr val="bg1"/>
                </a:solidFill>
                <a:latin typeface="+mn-lt"/>
                <a:cs typeface="Arial"/>
              </a:rPr>
              <a:t>Date</a:t>
            </a:r>
            <a:r>
              <a:rPr lang="en-US" sz="1000" b="1" baseline="0">
                <a:solidFill>
                  <a:schemeClr val="bg1"/>
                </a:solidFill>
                <a:latin typeface="+mn-lt"/>
                <a:cs typeface="Arial"/>
              </a:rPr>
              <a:t>:</a:t>
            </a:r>
            <a:endParaRPr lang="en-US" sz="1000" b="1">
              <a:solidFill>
                <a:schemeClr val="bg1"/>
              </a:solidFill>
              <a:latin typeface="+mn-lt"/>
              <a:cs typeface="Arial"/>
            </a:endParaRPr>
          </a:p>
        </p:txBody>
      </p:sp>
      <p:pic>
        <p:nvPicPr>
          <p:cNvPr id="18" name="Picture 2" descr="C:\Users\Tarryn\Documents\Comms\Rebranding 2015\Logo\Logo Files\Full Reverse\MDBLogoDesign-Fina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07383"/>
            <a:ext cx="1674073"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24977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vider Slide - Blue No Border">
    <p:spTree>
      <p:nvGrpSpPr>
        <p:cNvPr id="1" name=""/>
        <p:cNvGrpSpPr/>
        <p:nvPr/>
      </p:nvGrpSpPr>
      <p:grpSpPr>
        <a:xfrm>
          <a:off x="0" y="0"/>
          <a:ext cx="0" cy="0"/>
          <a:chOff x="0" y="0"/>
          <a:chExt cx="0" cy="0"/>
        </a:xfrm>
      </p:grpSpPr>
      <p:sp>
        <p:nvSpPr>
          <p:cNvPr id="17" name="Rectangle 16"/>
          <p:cNvSpPr/>
          <p:nvPr userDrawn="1"/>
        </p:nvSpPr>
        <p:spPr>
          <a:xfrm>
            <a:off x="0" y="0"/>
            <a:ext cx="12161838" cy="68579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5735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p:nvPr>
        </p:nvSpPr>
        <p:spPr>
          <a:xfrm>
            <a:off x="457359" y="3216976"/>
            <a:ext cx="11247120" cy="424048"/>
          </a:xfrm>
        </p:spPr>
        <p:txBody>
          <a:bodyPr wrap="square" lIns="0" tIns="0" rIns="0" bIns="0" anchor="ctr" anchorCtr="0">
            <a:spAutoFit/>
          </a:bodyPr>
          <a:lstStyle>
            <a:lvl1pPr indent="0" algn="l">
              <a:lnSpc>
                <a:spcPts val="3200"/>
              </a:lnSpc>
              <a:defRPr sz="4800" b="1" kern="3200" spc="0">
                <a:solidFill>
                  <a:schemeClr val="bg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3886200"/>
            <a:ext cx="11247120" cy="282129"/>
          </a:xfrm>
        </p:spPr>
        <p:txBody>
          <a:bodyPr lIns="0" tIns="0" rIns="0" bIns="0" anchor="ctr" anchorCtr="0">
            <a:spAutoFit/>
          </a:bodyPr>
          <a:lstStyle>
            <a:lvl1pPr marL="0" indent="0" algn="l">
              <a:lnSpc>
                <a:spcPts val="2160"/>
              </a:lnSpc>
              <a:spcBef>
                <a:spcPts val="0"/>
              </a:spcBef>
              <a:buNone/>
              <a:defRPr sz="3200"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8" name="Picture 2" descr="C:\Users\Tarryn\Documents\Comms\Rebranding 2015\Logo\Logo Files\Full Reverse\MDBLogoDesign-Fina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07383"/>
            <a:ext cx="1674073" cy="630000"/>
          </a:xfrm>
          <a:prstGeom prst="rect">
            <a:avLst/>
          </a:prstGeom>
          <a:noFill/>
          <a:extLst>
            <a:ext uri="{909E8E84-426E-40DD-AFC4-6F175D3DCCD1}">
              <a14:hiddenFill xmlns:a14="http://schemas.microsoft.com/office/drawing/2010/main">
                <a:solidFill>
                  <a:srgbClr val="FFFFFF"/>
                </a:solidFill>
              </a14:hiddenFill>
            </a:ext>
          </a:extLst>
        </p:spPr>
      </p:pic>
      <p:sp>
        <p:nvSpPr>
          <p:cNvPr id="26" name="Footer Placeholder 4"/>
          <p:cNvSpPr>
            <a:spLocks noGrp="1"/>
          </p:cNvSpPr>
          <p:nvPr>
            <p:ph type="ftr" sz="quarter" idx="11"/>
          </p:nvPr>
        </p:nvSpPr>
        <p:spPr>
          <a:xfrm>
            <a:off x="5547519" y="6324600"/>
            <a:ext cx="5451449" cy="365125"/>
          </a:xfrm>
          <a:prstGeom prst="rect">
            <a:avLst/>
          </a:prstGeom>
        </p:spPr>
        <p:txBody>
          <a:bodyPr/>
          <a:lstStyle>
            <a:lvl1pPr algn="r">
              <a:defRPr>
                <a:solidFill>
                  <a:schemeClr val="bg1"/>
                </a:solidFill>
              </a:defRPr>
            </a:lvl1pPr>
          </a:lstStyle>
          <a:p>
            <a:r>
              <a:rPr lang="en-US"/>
              <a:t>Waterloo Community Survey 2022</a:t>
            </a:r>
          </a:p>
        </p:txBody>
      </p:sp>
      <p:sp>
        <p:nvSpPr>
          <p:cNvPr id="27" name="Slide Number Placeholder 5"/>
          <p:cNvSpPr>
            <a:spLocks noGrp="1"/>
          </p:cNvSpPr>
          <p:nvPr>
            <p:ph type="sldNum" sz="quarter" idx="12"/>
          </p:nvPr>
        </p:nvSpPr>
        <p:spPr>
          <a:xfrm>
            <a:off x="11110119" y="6324600"/>
            <a:ext cx="596027" cy="365125"/>
          </a:xfrm>
          <a:prstGeom prst="rect">
            <a:avLst/>
          </a:prstGeom>
        </p:spPr>
        <p:txBody>
          <a:bodyPr/>
          <a:lstStyle>
            <a:lvl1pPr>
              <a:defRPr>
                <a:solidFill>
                  <a:schemeClr val="bg1"/>
                </a:solidFill>
              </a:defRPr>
            </a:lvl1pPr>
          </a:lstStyle>
          <a:p>
            <a:fld id="{E49001A6-4B87-4291-9C98-76B4260EB835}" type="slidenum">
              <a:rPr lang="en-US" smtClean="0"/>
              <a:pPr/>
              <a:t>‹#›</a:t>
            </a:fld>
            <a:endParaRPr lang="en-US"/>
          </a:p>
        </p:txBody>
      </p:sp>
      <p:cxnSp>
        <p:nvCxnSpPr>
          <p:cNvPr id="28" name="Straight Connector 27"/>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7060221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0410" y="1665289"/>
            <a:ext cx="9254398"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hasCustomPrompt="1"/>
          </p:nvPr>
        </p:nvSpPr>
        <p:spPr>
          <a:xfrm>
            <a:off x="500411" y="317500"/>
            <a:ext cx="11152573" cy="698501"/>
          </a:xfrm>
          <a:prstGeom prst="rect">
            <a:avLst/>
          </a:prstGeom>
        </p:spPr>
        <p:txBody>
          <a:bodyPr vert="horz" lIns="0" tIns="0" rIns="0" bIns="0" rtlCol="0" anchor="t" anchorCtr="0">
            <a:noAutofit/>
          </a:bodyPr>
          <a:lstStyle>
            <a:lvl1pPr>
              <a:defRPr/>
            </a:lvl1pPr>
          </a:lstStyle>
          <a:p>
            <a:r>
              <a:rPr lang="en-US"/>
              <a:t>Click to add title</a:t>
            </a:r>
          </a:p>
        </p:txBody>
      </p:sp>
    </p:spTree>
    <p:extLst>
      <p:ext uri="{BB962C8B-B14F-4D97-AF65-F5344CB8AC3E}">
        <p14:creationId xmlns:p14="http://schemas.microsoft.com/office/powerpoint/2010/main" val="3104619894"/>
      </p:ext>
    </p:extLst>
  </p:cSld>
  <p:clrMapOvr>
    <a:masterClrMapping/>
  </p:clrMapOvr>
  <p:transition>
    <p:fade/>
  </p:transition>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Slide - Blu No Border">
    <p:spTree>
      <p:nvGrpSpPr>
        <p:cNvPr id="1" name=""/>
        <p:cNvGrpSpPr/>
        <p:nvPr/>
      </p:nvGrpSpPr>
      <p:grpSpPr>
        <a:xfrm>
          <a:off x="0" y="0"/>
          <a:ext cx="0" cy="0"/>
          <a:chOff x="0" y="0"/>
          <a:chExt cx="0" cy="0"/>
        </a:xfrm>
      </p:grpSpPr>
      <p:sp>
        <p:nvSpPr>
          <p:cNvPr id="10" name="Rectangle 9"/>
          <p:cNvSpPr/>
          <p:nvPr userDrawn="1"/>
        </p:nvSpPr>
        <p:spPr>
          <a:xfrm>
            <a:off x="-5556" y="0"/>
            <a:ext cx="1216739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prstGeom prst="rect">
            <a:avLst/>
          </a:prstGeom>
          <a:ln>
            <a:noFill/>
          </a:ln>
        </p:spPr>
        <p:txBody>
          <a:bodyPr/>
          <a:lstStyle>
            <a:lvl1pPr algn="r">
              <a:defRPr>
                <a:solidFill>
                  <a:schemeClr val="bg1"/>
                </a:solidFill>
              </a:defRPr>
            </a:lvl1pPr>
          </a:lstStyle>
          <a:p>
            <a:r>
              <a:rPr lang="en-US"/>
              <a:t>Waterloo Community Survey 2022</a:t>
            </a:r>
          </a:p>
        </p:txBody>
      </p:sp>
      <p:sp>
        <p:nvSpPr>
          <p:cNvPr id="14" name="Slide Number Placeholder 5"/>
          <p:cNvSpPr>
            <a:spLocks noGrp="1"/>
          </p:cNvSpPr>
          <p:nvPr>
            <p:ph type="sldNum" sz="quarter" idx="12"/>
          </p:nvPr>
        </p:nvSpPr>
        <p:spPr>
          <a:xfrm>
            <a:off x="11110119" y="6324600"/>
            <a:ext cx="596027" cy="365125"/>
          </a:xfrm>
          <a:prstGeom prst="rect">
            <a:avLst/>
          </a:prstGeom>
          <a:ln>
            <a:noFill/>
          </a:ln>
        </p:spPr>
        <p:txBody>
          <a:bodyPr/>
          <a:lstStyle>
            <a:lvl1pPr>
              <a:defRPr>
                <a:solidFill>
                  <a:schemeClr val="bg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1"/>
                </a:solidFill>
                <a:latin typeface="+mn-lt"/>
                <a:cs typeface="Arial"/>
              </a:defRPr>
            </a:lvl1pPr>
          </a:lstStyle>
          <a:p>
            <a:pPr lvl="0"/>
            <a:r>
              <a:rPr lang="en-US"/>
              <a:t>Click to edit Master text styles</a:t>
            </a:r>
          </a:p>
        </p:txBody>
      </p:sp>
      <p:sp>
        <p:nvSpPr>
          <p:cNvPr id="16" name="Content Placeholder 15"/>
          <p:cNvSpPr>
            <a:spLocks noGrp="1"/>
          </p:cNvSpPr>
          <p:nvPr>
            <p:ph sz="quarter" idx="13" hasCustomPrompt="1"/>
          </p:nvPr>
        </p:nvSpPr>
        <p:spPr>
          <a:xfrm>
            <a:off x="417353" y="1981200"/>
            <a:ext cx="11302365"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sz="2400" kern="1200" spc="0" baseline="0">
                <a:solidFill>
                  <a:schemeClr val="bg1"/>
                </a:solidFill>
                <a:latin typeface="+mn-lt"/>
              </a:defRPr>
            </a:lvl1pPr>
            <a:lvl2pPr marL="453600" indent="-248400" algn="l">
              <a:lnSpc>
                <a:spcPct val="100000"/>
              </a:lnSpc>
              <a:spcBef>
                <a:spcPts val="300"/>
              </a:spcBef>
              <a:spcAft>
                <a:spcPts val="600"/>
              </a:spcAft>
              <a:buClrTx/>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pic>
        <p:nvPicPr>
          <p:cNvPr id="17" name="Picture 2" descr="C:\Users\Tarryn\Documents\Comms\Rebranding 2015\Logo\Logo Files\Symbol\Reverse\MDBLogoDesign-Symbo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11919"/>
            <a:ext cx="650323"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229088"/>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Side Graph- Blu No Border">
    <p:spTree>
      <p:nvGrpSpPr>
        <p:cNvPr id="1" name=""/>
        <p:cNvGrpSpPr/>
        <p:nvPr/>
      </p:nvGrpSpPr>
      <p:grpSpPr>
        <a:xfrm>
          <a:off x="0" y="0"/>
          <a:ext cx="0" cy="0"/>
          <a:chOff x="0" y="0"/>
          <a:chExt cx="0" cy="0"/>
        </a:xfrm>
      </p:grpSpPr>
      <p:sp>
        <p:nvSpPr>
          <p:cNvPr id="10" name="Rectangle 9"/>
          <p:cNvSpPr/>
          <p:nvPr userDrawn="1"/>
        </p:nvSpPr>
        <p:spPr>
          <a:xfrm>
            <a:off x="-5556" y="0"/>
            <a:ext cx="1216739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prstGeom prst="rect">
            <a:avLst/>
          </a:prstGeom>
          <a:ln>
            <a:noFill/>
          </a:ln>
        </p:spPr>
        <p:txBody>
          <a:bodyPr/>
          <a:lstStyle>
            <a:lvl1pPr algn="r">
              <a:defRPr>
                <a:solidFill>
                  <a:schemeClr val="bg1"/>
                </a:solidFill>
              </a:defRPr>
            </a:lvl1pPr>
          </a:lstStyle>
          <a:p>
            <a:r>
              <a:rPr lang="en-US"/>
              <a:t>Waterloo Community Survey 2022</a:t>
            </a:r>
          </a:p>
        </p:txBody>
      </p:sp>
      <p:sp>
        <p:nvSpPr>
          <p:cNvPr id="14" name="Slide Number Placeholder 5"/>
          <p:cNvSpPr>
            <a:spLocks noGrp="1"/>
          </p:cNvSpPr>
          <p:nvPr>
            <p:ph type="sldNum" sz="quarter" idx="12"/>
          </p:nvPr>
        </p:nvSpPr>
        <p:spPr>
          <a:xfrm>
            <a:off x="11110119" y="6324600"/>
            <a:ext cx="596027" cy="365125"/>
          </a:xfrm>
          <a:prstGeom prst="rect">
            <a:avLst/>
          </a:prstGeom>
          <a:ln>
            <a:noFill/>
          </a:ln>
        </p:spPr>
        <p:txBody>
          <a:bodyPr/>
          <a:lstStyle>
            <a:lvl1pPr>
              <a:defRPr>
                <a:solidFill>
                  <a:schemeClr val="bg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1"/>
                </a:solidFill>
                <a:latin typeface="+mn-lt"/>
                <a:cs typeface="Arial"/>
              </a:defRPr>
            </a:lvl1pPr>
          </a:lstStyle>
          <a:p>
            <a:pPr lvl="0"/>
            <a:r>
              <a:rPr lang="en-US"/>
              <a:t>Click to edit Master text styles</a:t>
            </a:r>
          </a:p>
        </p:txBody>
      </p:sp>
      <p:sp>
        <p:nvSpPr>
          <p:cNvPr id="16" name="Content Placeholder 15"/>
          <p:cNvSpPr>
            <a:spLocks noGrp="1"/>
          </p:cNvSpPr>
          <p:nvPr>
            <p:ph sz="quarter" idx="13" hasCustomPrompt="1"/>
          </p:nvPr>
        </p:nvSpPr>
        <p:spPr>
          <a:xfrm>
            <a:off x="417354" y="1981200"/>
            <a:ext cx="5660788"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sz="2400" kern="1200" spc="0" baseline="0">
                <a:solidFill>
                  <a:schemeClr val="bg1"/>
                </a:solidFill>
                <a:latin typeface="+mn-lt"/>
              </a:defRPr>
            </a:lvl1pPr>
            <a:lvl2pPr marL="453600" indent="-248400" algn="l">
              <a:lnSpc>
                <a:spcPct val="100000"/>
              </a:lnSpc>
              <a:spcBef>
                <a:spcPts val="300"/>
              </a:spcBef>
              <a:spcAft>
                <a:spcPts val="600"/>
              </a:spcAft>
              <a:buClrTx/>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pic>
        <p:nvPicPr>
          <p:cNvPr id="17" name="Picture 2" descr="C:\Users\Tarryn\Documents\Comms\Rebranding 2015\Logo\Logo Files\Symbol\Reverse\MDBLogoDesign-Symbo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11919"/>
            <a:ext cx="650323" cy="6300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5"/>
          <p:cNvSpPr>
            <a:spLocks noGrp="1"/>
          </p:cNvSpPr>
          <p:nvPr>
            <p:ph sz="quarter" idx="16"/>
          </p:nvPr>
        </p:nvSpPr>
        <p:spPr>
          <a:xfrm>
            <a:off x="6157119" y="1981200"/>
            <a:ext cx="5562600" cy="41148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bg1"/>
                </a:solidFill>
                <a:latin typeface="+mn-lt"/>
              </a:defRPr>
            </a:lvl1pPr>
            <a:lvl2pPr marL="205200" indent="0" algn="l">
              <a:lnSpc>
                <a:spcPts val="2000"/>
              </a:lnSpc>
              <a:buClr>
                <a:srgbClr val="4D4D4D"/>
              </a:buClr>
              <a:buNone/>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4107464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Text Slide - Blu No Border">
    <p:spTree>
      <p:nvGrpSpPr>
        <p:cNvPr id="1" name=""/>
        <p:cNvGrpSpPr/>
        <p:nvPr/>
      </p:nvGrpSpPr>
      <p:grpSpPr>
        <a:xfrm>
          <a:off x="0" y="0"/>
          <a:ext cx="0" cy="0"/>
          <a:chOff x="0" y="0"/>
          <a:chExt cx="0" cy="0"/>
        </a:xfrm>
      </p:grpSpPr>
      <p:sp>
        <p:nvSpPr>
          <p:cNvPr id="10" name="Rectangle 9"/>
          <p:cNvSpPr/>
          <p:nvPr userDrawn="1"/>
        </p:nvSpPr>
        <p:spPr>
          <a:xfrm>
            <a:off x="-5556" y="0"/>
            <a:ext cx="1216739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7259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prstGeom prst="rect">
            <a:avLst/>
          </a:prstGeom>
          <a:ln>
            <a:noFill/>
          </a:ln>
        </p:spPr>
        <p:txBody>
          <a:bodyPr/>
          <a:lstStyle>
            <a:lvl1pPr algn="r">
              <a:defRPr>
                <a:solidFill>
                  <a:schemeClr val="bg1"/>
                </a:solidFill>
              </a:defRPr>
            </a:lvl1pPr>
          </a:lstStyle>
          <a:p>
            <a:r>
              <a:rPr lang="en-US"/>
              <a:t>Waterloo Community Survey 2022</a:t>
            </a:r>
          </a:p>
        </p:txBody>
      </p:sp>
      <p:sp>
        <p:nvSpPr>
          <p:cNvPr id="14" name="Slide Number Placeholder 5"/>
          <p:cNvSpPr>
            <a:spLocks noGrp="1"/>
          </p:cNvSpPr>
          <p:nvPr>
            <p:ph type="sldNum" sz="quarter" idx="12"/>
          </p:nvPr>
        </p:nvSpPr>
        <p:spPr>
          <a:xfrm>
            <a:off x="11110119" y="6324600"/>
            <a:ext cx="596027" cy="365125"/>
          </a:xfrm>
          <a:prstGeom prst="rect">
            <a:avLst/>
          </a:prstGeom>
          <a:ln>
            <a:noFill/>
          </a:ln>
        </p:spPr>
        <p:txBody>
          <a:bodyPr/>
          <a:lstStyle>
            <a:lvl1pPr>
              <a:defRPr>
                <a:solidFill>
                  <a:schemeClr val="bg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1"/>
                </a:solidFill>
                <a:latin typeface="+mn-lt"/>
                <a:cs typeface="Arial"/>
              </a:defRPr>
            </a:lvl1pPr>
          </a:lstStyle>
          <a:p>
            <a:pPr lvl="0"/>
            <a:r>
              <a:rPr lang="en-US"/>
              <a:t>Click to edit Master text styles</a:t>
            </a:r>
          </a:p>
        </p:txBody>
      </p:sp>
      <p:pic>
        <p:nvPicPr>
          <p:cNvPr id="17" name="Picture 2" descr="C:\Users\Tarryn\Documents\Comms\Rebranding 2015\Logo\Logo Files\Symbol\Reverse\MDBLogoDesign-Symbo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11919"/>
            <a:ext cx="650323" cy="630000"/>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8" name="Content Placeholder 15"/>
          <p:cNvSpPr>
            <a:spLocks noGrp="1"/>
          </p:cNvSpPr>
          <p:nvPr>
            <p:ph sz="quarter" idx="13" hasCustomPrompt="1"/>
          </p:nvPr>
        </p:nvSpPr>
        <p:spPr>
          <a:xfrm>
            <a:off x="417353" y="5410200"/>
            <a:ext cx="11302365" cy="685800"/>
          </a:xfrm>
        </p:spPr>
        <p:txBody>
          <a:bodyPr>
            <a:normAutofit/>
          </a:bodyPr>
          <a:lstStyle>
            <a:lvl1pPr marL="342900" marR="0" indent="-342900" algn="l" defTabSz="914400" rtl="0" eaLnBrk="1" fontAlgn="auto" latinLnBrk="0" hangingPunct="1">
              <a:lnSpc>
                <a:spcPts val="2000"/>
              </a:lnSpc>
              <a:spcBef>
                <a:spcPts val="600"/>
              </a:spcBef>
              <a:spcAft>
                <a:spcPts val="600"/>
              </a:spcAft>
              <a:buClrTx/>
              <a:buSzTx/>
              <a:buFont typeface="Arial" panose="020B0604020202020204" pitchFamily="34" charset="0"/>
              <a:buChar char="•"/>
              <a:tabLst/>
              <a:defRPr sz="2400" kern="1200" spc="0" baseline="0">
                <a:solidFill>
                  <a:schemeClr val="bg1"/>
                </a:solidFill>
                <a:latin typeface="+mn-lt"/>
              </a:defRPr>
            </a:lvl1pPr>
            <a:lvl2pPr marL="453600" indent="-248400" algn="l">
              <a:lnSpc>
                <a:spcPts val="2000"/>
              </a:lnSpc>
              <a:buClrTx/>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19" name="Content Placeholder 15"/>
          <p:cNvSpPr>
            <a:spLocks noGrp="1"/>
          </p:cNvSpPr>
          <p:nvPr>
            <p:ph sz="quarter" idx="15"/>
          </p:nvPr>
        </p:nvSpPr>
        <p:spPr>
          <a:xfrm>
            <a:off x="457359" y="1981200"/>
            <a:ext cx="539496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bg1"/>
                </a:solidFill>
                <a:latin typeface="+mn-lt"/>
              </a:defRPr>
            </a:lvl1pPr>
            <a:lvl2pPr marL="205200" indent="0" algn="l">
              <a:lnSpc>
                <a:spcPts val="2000"/>
              </a:lnSpc>
              <a:buClr>
                <a:srgbClr val="4D4D4D"/>
              </a:buClr>
              <a:buNone/>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
        <p:nvSpPr>
          <p:cNvPr id="20" name="Content Placeholder 15"/>
          <p:cNvSpPr>
            <a:spLocks noGrp="1"/>
          </p:cNvSpPr>
          <p:nvPr>
            <p:ph sz="quarter" idx="16"/>
          </p:nvPr>
        </p:nvSpPr>
        <p:spPr>
          <a:xfrm>
            <a:off x="6004719" y="1981200"/>
            <a:ext cx="571500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bg1"/>
                </a:solidFill>
                <a:latin typeface="+mn-lt"/>
              </a:defRPr>
            </a:lvl1pPr>
            <a:lvl2pPr marL="205200" indent="0" algn="l">
              <a:lnSpc>
                <a:spcPts val="2000"/>
              </a:lnSpc>
              <a:buClr>
                <a:srgbClr val="4D4D4D"/>
              </a:buClr>
              <a:buNone/>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6023310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raph Slide - Blu No Border">
    <p:spTree>
      <p:nvGrpSpPr>
        <p:cNvPr id="1" name=""/>
        <p:cNvGrpSpPr/>
        <p:nvPr/>
      </p:nvGrpSpPr>
      <p:grpSpPr>
        <a:xfrm>
          <a:off x="0" y="0"/>
          <a:ext cx="0" cy="0"/>
          <a:chOff x="0" y="0"/>
          <a:chExt cx="0" cy="0"/>
        </a:xfrm>
      </p:grpSpPr>
      <p:sp>
        <p:nvSpPr>
          <p:cNvPr id="10" name="Rectangle 9"/>
          <p:cNvSpPr/>
          <p:nvPr userDrawn="1"/>
        </p:nvSpPr>
        <p:spPr>
          <a:xfrm>
            <a:off x="-5556" y="0"/>
            <a:ext cx="1216739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7259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prstGeom prst="rect">
            <a:avLst/>
          </a:prstGeom>
          <a:ln>
            <a:noFill/>
          </a:ln>
        </p:spPr>
        <p:txBody>
          <a:bodyPr/>
          <a:lstStyle>
            <a:lvl1pPr algn="r">
              <a:defRPr>
                <a:solidFill>
                  <a:schemeClr val="bg1"/>
                </a:solidFill>
              </a:defRPr>
            </a:lvl1pPr>
          </a:lstStyle>
          <a:p>
            <a:r>
              <a:rPr lang="en-US"/>
              <a:t>Waterloo Community Survey 2022</a:t>
            </a:r>
          </a:p>
        </p:txBody>
      </p:sp>
      <p:sp>
        <p:nvSpPr>
          <p:cNvPr id="14" name="Slide Number Placeholder 5"/>
          <p:cNvSpPr>
            <a:spLocks noGrp="1"/>
          </p:cNvSpPr>
          <p:nvPr>
            <p:ph type="sldNum" sz="quarter" idx="12"/>
          </p:nvPr>
        </p:nvSpPr>
        <p:spPr>
          <a:xfrm>
            <a:off x="11110119" y="6324600"/>
            <a:ext cx="596027" cy="365125"/>
          </a:xfrm>
          <a:prstGeom prst="rect">
            <a:avLst/>
          </a:prstGeom>
          <a:ln>
            <a:noFill/>
          </a:ln>
        </p:spPr>
        <p:txBody>
          <a:bodyPr/>
          <a:lstStyle>
            <a:lvl1pPr>
              <a:defRPr>
                <a:solidFill>
                  <a:schemeClr val="bg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1"/>
                </a:solidFill>
                <a:latin typeface="+mn-lt"/>
                <a:cs typeface="Arial"/>
              </a:defRPr>
            </a:lvl1pPr>
          </a:lstStyle>
          <a:p>
            <a:pPr lvl="0"/>
            <a:r>
              <a:rPr lang="en-US"/>
              <a:t>Click to edit Master text styles</a:t>
            </a:r>
          </a:p>
        </p:txBody>
      </p:sp>
      <p:pic>
        <p:nvPicPr>
          <p:cNvPr id="17" name="Picture 2" descr="C:\Users\Tarryn\Documents\Comms\Rebranding 2015\Logo\Logo Files\Symbol\Reverse\MDBLogoDesign-Symbo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11919"/>
            <a:ext cx="650323" cy="630000"/>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Content Placeholder 15"/>
          <p:cNvSpPr>
            <a:spLocks noGrp="1"/>
          </p:cNvSpPr>
          <p:nvPr>
            <p:ph sz="quarter" idx="15"/>
          </p:nvPr>
        </p:nvSpPr>
        <p:spPr>
          <a:xfrm>
            <a:off x="457359" y="1981200"/>
            <a:ext cx="11262360" cy="4038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94741640"/>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Page - Green no border">
    <p:spTree>
      <p:nvGrpSpPr>
        <p:cNvPr id="1" name=""/>
        <p:cNvGrpSpPr/>
        <p:nvPr/>
      </p:nvGrpSpPr>
      <p:grpSpPr>
        <a:xfrm>
          <a:off x="0" y="0"/>
          <a:ext cx="0" cy="0"/>
          <a:chOff x="0" y="0"/>
          <a:chExt cx="0" cy="0"/>
        </a:xfrm>
      </p:grpSpPr>
      <p:sp>
        <p:nvSpPr>
          <p:cNvPr id="17" name="Rectangle 16"/>
          <p:cNvSpPr/>
          <p:nvPr userDrawn="1"/>
        </p:nvSpPr>
        <p:spPr>
          <a:xfrm>
            <a:off x="0" y="0"/>
            <a:ext cx="12161838" cy="685799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5735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9" name="Picture Placeholder 16"/>
          <p:cNvSpPr>
            <a:spLocks noGrp="1"/>
          </p:cNvSpPr>
          <p:nvPr>
            <p:ph type="pic" sz="quarter" idx="10"/>
          </p:nvPr>
        </p:nvSpPr>
        <p:spPr>
          <a:xfrm>
            <a:off x="457359" y="1295400"/>
            <a:ext cx="11247120" cy="3962400"/>
          </a:xfrm>
        </p:spPr>
        <p:txBody>
          <a:bodyPr/>
          <a:lstStyle>
            <a:lvl1pPr>
              <a:defRPr>
                <a:solidFill>
                  <a:schemeClr val="bg1"/>
                </a:solidFill>
              </a:defRPr>
            </a:lvl1pPr>
          </a:lstStyle>
          <a:p>
            <a:r>
              <a:rPr lang="en-US"/>
              <a:t>Click icon to add picture</a:t>
            </a:r>
          </a:p>
        </p:txBody>
      </p:sp>
      <p:sp>
        <p:nvSpPr>
          <p:cNvPr id="10" name="Title 1"/>
          <p:cNvSpPr>
            <a:spLocks noGrp="1"/>
          </p:cNvSpPr>
          <p:nvPr>
            <p:ph type="ctrTitle"/>
          </p:nvPr>
        </p:nvSpPr>
        <p:spPr>
          <a:xfrm>
            <a:off x="457359" y="5334000"/>
            <a:ext cx="11247120" cy="424048"/>
          </a:xfrm>
        </p:spPr>
        <p:txBody>
          <a:bodyPr wrap="square" lIns="0" tIns="0" rIns="0" bIns="0" anchor="ctr" anchorCtr="0">
            <a:spAutoFit/>
          </a:bodyPr>
          <a:lstStyle>
            <a:lvl1pPr indent="0" algn="l">
              <a:lnSpc>
                <a:spcPts val="3200"/>
              </a:lnSpc>
              <a:defRPr sz="3200" b="1" kern="3200" spc="0">
                <a:solidFill>
                  <a:schemeClr val="bg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5791200"/>
            <a:ext cx="6400800" cy="282129"/>
          </a:xfrm>
        </p:spPr>
        <p:txBody>
          <a:bodyPr lIns="0" tIns="0" rIns="0" bIns="0" anchor="ctr" anchorCtr="0">
            <a:spAutoFit/>
          </a:bodyPr>
          <a:lstStyle>
            <a:lvl1pPr marL="0" indent="0" algn="l">
              <a:lnSpc>
                <a:spcPts val="2160"/>
              </a:lnSpc>
              <a:spcBef>
                <a:spcPts val="0"/>
              </a:spcBef>
              <a:buNone/>
              <a:defRPr sz="1900"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Text Placeholder 18"/>
          <p:cNvSpPr>
            <a:spLocks noGrp="1"/>
          </p:cNvSpPr>
          <p:nvPr>
            <p:ph type="body" sz="quarter" idx="14"/>
          </p:nvPr>
        </p:nvSpPr>
        <p:spPr>
          <a:xfrm>
            <a:off x="1280319" y="6235282"/>
            <a:ext cx="7772400" cy="179536"/>
          </a:xfrm>
        </p:spPr>
        <p:txBody>
          <a:bodyPr wrap="square" lIns="0" tIns="0" rIns="0" bIns="0" anchor="t" anchorCtr="0">
            <a:spAutoFit/>
          </a:bodyPr>
          <a:lstStyle>
            <a:lvl1pPr marL="0" indent="0">
              <a:lnSpc>
                <a:spcPts val="1440"/>
              </a:lnSpc>
              <a:buNone/>
              <a:defRPr sz="1200" b="1" baseline="0">
                <a:solidFill>
                  <a:schemeClr val="bg1"/>
                </a:solidFill>
                <a:latin typeface="+mn-lt"/>
                <a:cs typeface="Arial"/>
              </a:defRPr>
            </a:lvl1pPr>
          </a:lstStyle>
          <a:p>
            <a:pPr lvl="0"/>
            <a:r>
              <a:rPr lang="en-US"/>
              <a:t>Click to edit Master text styles</a:t>
            </a:r>
          </a:p>
        </p:txBody>
      </p:sp>
      <p:sp>
        <p:nvSpPr>
          <p:cNvPr id="13" name="TextBox 12"/>
          <p:cNvSpPr txBox="1"/>
          <p:nvPr userDrawn="1"/>
        </p:nvSpPr>
        <p:spPr>
          <a:xfrm>
            <a:off x="457359" y="6246912"/>
            <a:ext cx="1454150" cy="153888"/>
          </a:xfrm>
          <a:prstGeom prst="rect">
            <a:avLst/>
          </a:prstGeom>
          <a:noFill/>
        </p:spPr>
        <p:txBody>
          <a:bodyPr wrap="square" lIns="0" tIns="0" rIns="0" bIns="0" rtlCol="0" anchor="t" anchorCtr="0">
            <a:spAutoFit/>
          </a:bodyPr>
          <a:lstStyle/>
          <a:p>
            <a:r>
              <a:rPr lang="en-US" sz="1000" b="1">
                <a:solidFill>
                  <a:schemeClr val="bg1"/>
                </a:solidFill>
                <a:latin typeface="+mn-lt"/>
                <a:cs typeface="Arial"/>
              </a:rPr>
              <a:t>Presented</a:t>
            </a:r>
            <a:r>
              <a:rPr lang="en-US" sz="1000" b="1" baseline="0">
                <a:solidFill>
                  <a:schemeClr val="bg1"/>
                </a:solidFill>
                <a:latin typeface="+mn-lt"/>
                <a:cs typeface="Arial"/>
              </a:rPr>
              <a:t> by:</a:t>
            </a:r>
            <a:endParaRPr lang="en-US" sz="1000" b="1">
              <a:solidFill>
                <a:schemeClr val="bg1"/>
              </a:solidFill>
              <a:latin typeface="+mn-lt"/>
              <a:cs typeface="Arial"/>
            </a:endParaRPr>
          </a:p>
        </p:txBody>
      </p:sp>
      <p:sp>
        <p:nvSpPr>
          <p:cNvPr id="14" name="Text Placeholder 18"/>
          <p:cNvSpPr>
            <a:spLocks noGrp="1"/>
          </p:cNvSpPr>
          <p:nvPr>
            <p:ph type="body" sz="quarter" idx="15"/>
          </p:nvPr>
        </p:nvSpPr>
        <p:spPr>
          <a:xfrm>
            <a:off x="9708039" y="6219776"/>
            <a:ext cx="2011680" cy="179536"/>
          </a:xfrm>
        </p:spPr>
        <p:txBody>
          <a:bodyPr wrap="square" lIns="0" tIns="0" rIns="0" bIns="0" anchor="t" anchorCtr="0">
            <a:spAutoFit/>
          </a:bodyPr>
          <a:lstStyle>
            <a:lvl1pPr marL="0" indent="0">
              <a:lnSpc>
                <a:spcPts val="1440"/>
              </a:lnSpc>
              <a:buNone/>
              <a:defRPr sz="1200" b="1" baseline="0">
                <a:solidFill>
                  <a:schemeClr val="bg1"/>
                </a:solidFill>
                <a:latin typeface="+mn-lt"/>
                <a:cs typeface="Arial"/>
              </a:defRPr>
            </a:lvl1pPr>
          </a:lstStyle>
          <a:p>
            <a:pPr lvl="0"/>
            <a:r>
              <a:rPr lang="en-US"/>
              <a:t>Click to edit Master text styles</a:t>
            </a:r>
          </a:p>
        </p:txBody>
      </p:sp>
      <p:sp>
        <p:nvSpPr>
          <p:cNvPr id="15" name="TextBox 14"/>
          <p:cNvSpPr txBox="1"/>
          <p:nvPr userDrawn="1"/>
        </p:nvSpPr>
        <p:spPr>
          <a:xfrm>
            <a:off x="9357519" y="6231406"/>
            <a:ext cx="1454150" cy="153888"/>
          </a:xfrm>
          <a:prstGeom prst="rect">
            <a:avLst/>
          </a:prstGeom>
          <a:noFill/>
        </p:spPr>
        <p:txBody>
          <a:bodyPr wrap="square" lIns="0" tIns="0" rIns="0" bIns="0" rtlCol="0" anchor="t" anchorCtr="0">
            <a:spAutoFit/>
          </a:bodyPr>
          <a:lstStyle/>
          <a:p>
            <a:r>
              <a:rPr lang="en-US" sz="1000" b="1">
                <a:solidFill>
                  <a:schemeClr val="bg1"/>
                </a:solidFill>
                <a:latin typeface="+mn-lt"/>
                <a:cs typeface="Arial"/>
              </a:rPr>
              <a:t>Date</a:t>
            </a:r>
            <a:r>
              <a:rPr lang="en-US" sz="1000" b="1" baseline="0">
                <a:solidFill>
                  <a:schemeClr val="bg1"/>
                </a:solidFill>
                <a:latin typeface="+mn-lt"/>
                <a:cs typeface="Arial"/>
              </a:rPr>
              <a:t>:</a:t>
            </a:r>
            <a:endParaRPr lang="en-US" sz="1000" b="1">
              <a:solidFill>
                <a:schemeClr val="bg1"/>
              </a:solidFill>
              <a:latin typeface="+mn-lt"/>
              <a:cs typeface="Arial"/>
            </a:endParaRPr>
          </a:p>
        </p:txBody>
      </p:sp>
      <p:pic>
        <p:nvPicPr>
          <p:cNvPr id="18" name="Picture 2" descr="C:\Users\Tarryn\Documents\Comms\Rebranding 2015\Logo\Logo Files\Full Reverse\MDBLogoDesign-Fina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07383"/>
            <a:ext cx="1674073"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47818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Slide - Green No border">
    <p:spTree>
      <p:nvGrpSpPr>
        <p:cNvPr id="1" name=""/>
        <p:cNvGrpSpPr/>
        <p:nvPr/>
      </p:nvGrpSpPr>
      <p:grpSpPr>
        <a:xfrm>
          <a:off x="0" y="0"/>
          <a:ext cx="0" cy="0"/>
          <a:chOff x="0" y="0"/>
          <a:chExt cx="0" cy="0"/>
        </a:xfrm>
      </p:grpSpPr>
      <p:sp>
        <p:nvSpPr>
          <p:cNvPr id="17" name="Rectangle 16"/>
          <p:cNvSpPr/>
          <p:nvPr userDrawn="1"/>
        </p:nvSpPr>
        <p:spPr>
          <a:xfrm>
            <a:off x="0" y="0"/>
            <a:ext cx="12161838" cy="685799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5735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p:nvPr>
        </p:nvSpPr>
        <p:spPr>
          <a:xfrm>
            <a:off x="457359" y="3216976"/>
            <a:ext cx="11247120" cy="424048"/>
          </a:xfrm>
        </p:spPr>
        <p:txBody>
          <a:bodyPr wrap="square" lIns="0" tIns="0" rIns="0" bIns="0" anchor="ctr" anchorCtr="0">
            <a:spAutoFit/>
          </a:bodyPr>
          <a:lstStyle>
            <a:lvl1pPr indent="0" algn="l">
              <a:lnSpc>
                <a:spcPts val="3200"/>
              </a:lnSpc>
              <a:defRPr sz="4800" b="1" kern="3200" spc="0">
                <a:solidFill>
                  <a:schemeClr val="bg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3886200"/>
            <a:ext cx="11247120" cy="282129"/>
          </a:xfrm>
        </p:spPr>
        <p:txBody>
          <a:bodyPr lIns="0" tIns="0" rIns="0" bIns="0" anchor="ctr" anchorCtr="0">
            <a:spAutoFit/>
          </a:bodyPr>
          <a:lstStyle>
            <a:lvl1pPr marL="0" indent="0" algn="l">
              <a:lnSpc>
                <a:spcPts val="2160"/>
              </a:lnSpc>
              <a:spcBef>
                <a:spcPts val="0"/>
              </a:spcBef>
              <a:buNone/>
              <a:defRPr sz="3200"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8" name="Picture 2" descr="C:\Users\Tarryn\Documents\Comms\Rebranding 2015\Logo\Logo Files\Full Reverse\MDBLogoDesign-Fina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07383"/>
            <a:ext cx="1674073" cy="630000"/>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p:cNvSpPr>
            <a:spLocks noGrp="1"/>
          </p:cNvSpPr>
          <p:nvPr>
            <p:ph type="ftr" sz="quarter" idx="11"/>
          </p:nvPr>
        </p:nvSpPr>
        <p:spPr>
          <a:xfrm>
            <a:off x="5547519" y="6324600"/>
            <a:ext cx="5451449" cy="365125"/>
          </a:xfrm>
          <a:prstGeom prst="rect">
            <a:avLst/>
          </a:prstGeom>
        </p:spPr>
        <p:txBody>
          <a:bodyPr/>
          <a:lstStyle>
            <a:lvl1pPr algn="r">
              <a:defRPr>
                <a:solidFill>
                  <a:schemeClr val="bg1"/>
                </a:solidFill>
              </a:defRPr>
            </a:lvl1pPr>
          </a:lstStyle>
          <a:p>
            <a:r>
              <a:rPr lang="en-US"/>
              <a:t>Waterloo Community Survey 2022</a:t>
            </a:r>
          </a:p>
        </p:txBody>
      </p:sp>
      <p:sp>
        <p:nvSpPr>
          <p:cNvPr id="13" name="Slide Number Placeholder 5"/>
          <p:cNvSpPr>
            <a:spLocks noGrp="1"/>
          </p:cNvSpPr>
          <p:nvPr>
            <p:ph type="sldNum" sz="quarter" idx="12"/>
          </p:nvPr>
        </p:nvSpPr>
        <p:spPr>
          <a:xfrm>
            <a:off x="11110119" y="6324600"/>
            <a:ext cx="596027" cy="365125"/>
          </a:xfrm>
          <a:prstGeom prst="rect">
            <a:avLst/>
          </a:prstGeom>
        </p:spPr>
        <p:txBody>
          <a:bodyPr/>
          <a:lstStyle>
            <a:lvl1pPr>
              <a:defRPr>
                <a:solidFill>
                  <a:schemeClr val="bg1"/>
                </a:solidFill>
              </a:defRPr>
            </a:lvl1pPr>
          </a:lstStyle>
          <a:p>
            <a:fld id="{E49001A6-4B87-4291-9C98-76B4260EB835}" type="slidenum">
              <a:rPr lang="en-US" smtClean="0"/>
              <a:pPr/>
              <a:t>‹#›</a:t>
            </a:fld>
            <a:endParaRPr lang="en-US"/>
          </a:p>
        </p:txBody>
      </p:sp>
      <p:cxnSp>
        <p:nvCxnSpPr>
          <p:cNvPr id="14" name="Straight Connector 13"/>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9815769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Slide - Grn No Border">
    <p:spTree>
      <p:nvGrpSpPr>
        <p:cNvPr id="1" name=""/>
        <p:cNvGrpSpPr/>
        <p:nvPr/>
      </p:nvGrpSpPr>
      <p:grpSpPr>
        <a:xfrm>
          <a:off x="0" y="0"/>
          <a:ext cx="0" cy="0"/>
          <a:chOff x="0" y="0"/>
          <a:chExt cx="0" cy="0"/>
        </a:xfrm>
      </p:grpSpPr>
      <p:sp>
        <p:nvSpPr>
          <p:cNvPr id="10" name="Rectangle 9"/>
          <p:cNvSpPr/>
          <p:nvPr userDrawn="1"/>
        </p:nvSpPr>
        <p:spPr>
          <a:xfrm>
            <a:off x="-5556" y="0"/>
            <a:ext cx="12167394"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prstGeom prst="rect">
            <a:avLst/>
          </a:prstGeom>
          <a:ln>
            <a:noFill/>
          </a:ln>
        </p:spPr>
        <p:txBody>
          <a:bodyPr/>
          <a:lstStyle>
            <a:lvl1pPr algn="r">
              <a:defRPr>
                <a:solidFill>
                  <a:schemeClr val="bg1"/>
                </a:solidFill>
              </a:defRPr>
            </a:lvl1pPr>
          </a:lstStyle>
          <a:p>
            <a:r>
              <a:rPr lang="en-US"/>
              <a:t>Waterloo Community Survey 2022</a:t>
            </a:r>
          </a:p>
        </p:txBody>
      </p:sp>
      <p:sp>
        <p:nvSpPr>
          <p:cNvPr id="14" name="Slide Number Placeholder 5"/>
          <p:cNvSpPr>
            <a:spLocks noGrp="1"/>
          </p:cNvSpPr>
          <p:nvPr>
            <p:ph type="sldNum" sz="quarter" idx="12"/>
          </p:nvPr>
        </p:nvSpPr>
        <p:spPr>
          <a:xfrm>
            <a:off x="11110119" y="6324600"/>
            <a:ext cx="596027" cy="365125"/>
          </a:xfrm>
          <a:prstGeom prst="rect">
            <a:avLst/>
          </a:prstGeom>
          <a:ln>
            <a:noFill/>
          </a:ln>
        </p:spPr>
        <p:txBody>
          <a:bodyPr/>
          <a:lstStyle>
            <a:lvl1pPr>
              <a:defRPr>
                <a:solidFill>
                  <a:schemeClr val="bg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1"/>
                </a:solidFill>
                <a:latin typeface="+mn-lt"/>
                <a:cs typeface="Arial"/>
              </a:defRPr>
            </a:lvl1pPr>
          </a:lstStyle>
          <a:p>
            <a:pPr lvl="0"/>
            <a:r>
              <a:rPr lang="en-US"/>
              <a:t>Click to edit Master text styles</a:t>
            </a:r>
          </a:p>
        </p:txBody>
      </p:sp>
      <p:sp>
        <p:nvSpPr>
          <p:cNvPr id="16" name="Content Placeholder 15"/>
          <p:cNvSpPr>
            <a:spLocks noGrp="1"/>
          </p:cNvSpPr>
          <p:nvPr>
            <p:ph sz="quarter" idx="13" hasCustomPrompt="1"/>
          </p:nvPr>
        </p:nvSpPr>
        <p:spPr>
          <a:xfrm>
            <a:off x="417353" y="1981200"/>
            <a:ext cx="11302365"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
                <a:schemeClr val="bg1"/>
              </a:buClr>
              <a:buSzTx/>
              <a:buFont typeface="Arial" panose="020B0604020202020204" pitchFamily="34" charset="0"/>
              <a:buChar char="•"/>
              <a:tabLst/>
              <a:defRPr sz="2400" kern="1200" spc="0" baseline="0">
                <a:solidFill>
                  <a:schemeClr val="bg1"/>
                </a:solidFill>
                <a:latin typeface="+mn-lt"/>
              </a:defRPr>
            </a:lvl1pPr>
            <a:lvl2pPr marL="453600" indent="-248400" algn="l">
              <a:lnSpc>
                <a:spcPct val="100000"/>
              </a:lnSpc>
              <a:spcBef>
                <a:spcPts val="300"/>
              </a:spcBef>
              <a:spcAft>
                <a:spcPts val="600"/>
              </a:spcAft>
              <a:buClr>
                <a:schemeClr val="bg1"/>
              </a:buClr>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pic>
        <p:nvPicPr>
          <p:cNvPr id="17" name="Picture 2" descr="C:\Users\Tarryn\Documents\Comms\Rebranding 2015\Logo\Logo Files\Symbol\Reverse\MDBLogoDesign-Symbo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11919"/>
            <a:ext cx="650323"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96953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Side Graph - Grn No Border">
    <p:spTree>
      <p:nvGrpSpPr>
        <p:cNvPr id="1" name=""/>
        <p:cNvGrpSpPr/>
        <p:nvPr/>
      </p:nvGrpSpPr>
      <p:grpSpPr>
        <a:xfrm>
          <a:off x="0" y="0"/>
          <a:ext cx="0" cy="0"/>
          <a:chOff x="0" y="0"/>
          <a:chExt cx="0" cy="0"/>
        </a:xfrm>
      </p:grpSpPr>
      <p:sp>
        <p:nvSpPr>
          <p:cNvPr id="10" name="Rectangle 9"/>
          <p:cNvSpPr/>
          <p:nvPr userDrawn="1"/>
        </p:nvSpPr>
        <p:spPr>
          <a:xfrm>
            <a:off x="-5556" y="0"/>
            <a:ext cx="12167394"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prstGeom prst="rect">
            <a:avLst/>
          </a:prstGeom>
          <a:ln>
            <a:noFill/>
          </a:ln>
        </p:spPr>
        <p:txBody>
          <a:bodyPr/>
          <a:lstStyle>
            <a:lvl1pPr algn="r">
              <a:defRPr>
                <a:solidFill>
                  <a:schemeClr val="bg1"/>
                </a:solidFill>
              </a:defRPr>
            </a:lvl1pPr>
          </a:lstStyle>
          <a:p>
            <a:r>
              <a:rPr lang="en-US"/>
              <a:t>Waterloo Community Survey 2022</a:t>
            </a:r>
          </a:p>
        </p:txBody>
      </p:sp>
      <p:sp>
        <p:nvSpPr>
          <p:cNvPr id="14" name="Slide Number Placeholder 5"/>
          <p:cNvSpPr>
            <a:spLocks noGrp="1"/>
          </p:cNvSpPr>
          <p:nvPr>
            <p:ph type="sldNum" sz="quarter" idx="12"/>
          </p:nvPr>
        </p:nvSpPr>
        <p:spPr>
          <a:xfrm>
            <a:off x="11110119" y="6324600"/>
            <a:ext cx="596027" cy="365125"/>
          </a:xfrm>
          <a:prstGeom prst="rect">
            <a:avLst/>
          </a:prstGeom>
          <a:ln>
            <a:noFill/>
          </a:ln>
        </p:spPr>
        <p:txBody>
          <a:bodyPr/>
          <a:lstStyle>
            <a:lvl1pPr>
              <a:defRPr>
                <a:solidFill>
                  <a:schemeClr val="bg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1"/>
                </a:solidFill>
                <a:latin typeface="+mn-lt"/>
                <a:cs typeface="Arial"/>
              </a:defRPr>
            </a:lvl1pPr>
          </a:lstStyle>
          <a:p>
            <a:pPr lvl="0"/>
            <a:r>
              <a:rPr lang="en-US"/>
              <a:t>Click to edit Master text styles</a:t>
            </a:r>
          </a:p>
        </p:txBody>
      </p:sp>
      <p:pic>
        <p:nvPicPr>
          <p:cNvPr id="17" name="Picture 2" descr="C:\Users\Tarryn\Documents\Comms\Rebranding 2015\Logo\Logo Files\Symbol\Reverse\MDBLogoDesign-Symbo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11919"/>
            <a:ext cx="650323" cy="6300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5"/>
          <p:cNvSpPr>
            <a:spLocks noGrp="1"/>
          </p:cNvSpPr>
          <p:nvPr>
            <p:ph sz="quarter" idx="13" hasCustomPrompt="1"/>
          </p:nvPr>
        </p:nvSpPr>
        <p:spPr>
          <a:xfrm>
            <a:off x="417354" y="1981200"/>
            <a:ext cx="5660788"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sz="2400" kern="1200" spc="0" baseline="0">
                <a:solidFill>
                  <a:schemeClr val="bg1"/>
                </a:solidFill>
                <a:latin typeface="+mn-lt"/>
              </a:defRPr>
            </a:lvl1pPr>
            <a:lvl2pPr marL="453600" indent="-248400" algn="l">
              <a:lnSpc>
                <a:spcPct val="100000"/>
              </a:lnSpc>
              <a:spcBef>
                <a:spcPts val="300"/>
              </a:spcBef>
              <a:spcAft>
                <a:spcPts val="600"/>
              </a:spcAft>
              <a:buClrTx/>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18" name="Content Placeholder 15"/>
          <p:cNvSpPr>
            <a:spLocks noGrp="1"/>
          </p:cNvSpPr>
          <p:nvPr>
            <p:ph sz="quarter" idx="16"/>
          </p:nvPr>
        </p:nvSpPr>
        <p:spPr>
          <a:xfrm>
            <a:off x="6157119" y="1981200"/>
            <a:ext cx="5562600" cy="41148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bg1"/>
                </a:solidFill>
                <a:latin typeface="+mn-lt"/>
              </a:defRPr>
            </a:lvl1pPr>
            <a:lvl2pPr marL="205200" indent="0" algn="l">
              <a:lnSpc>
                <a:spcPts val="2000"/>
              </a:lnSpc>
              <a:buClr>
                <a:srgbClr val="4D4D4D"/>
              </a:buClr>
              <a:buNone/>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0874057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hotoText Slide - Grn No Border">
    <p:spTree>
      <p:nvGrpSpPr>
        <p:cNvPr id="1" name=""/>
        <p:cNvGrpSpPr/>
        <p:nvPr/>
      </p:nvGrpSpPr>
      <p:grpSpPr>
        <a:xfrm>
          <a:off x="0" y="0"/>
          <a:ext cx="0" cy="0"/>
          <a:chOff x="0" y="0"/>
          <a:chExt cx="0" cy="0"/>
        </a:xfrm>
      </p:grpSpPr>
      <p:sp>
        <p:nvSpPr>
          <p:cNvPr id="10" name="Rectangle 9"/>
          <p:cNvSpPr/>
          <p:nvPr userDrawn="1"/>
        </p:nvSpPr>
        <p:spPr>
          <a:xfrm>
            <a:off x="-5556" y="0"/>
            <a:ext cx="12167394"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7259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prstGeom prst="rect">
            <a:avLst/>
          </a:prstGeom>
          <a:ln>
            <a:noFill/>
          </a:ln>
        </p:spPr>
        <p:txBody>
          <a:bodyPr/>
          <a:lstStyle>
            <a:lvl1pPr algn="r">
              <a:defRPr>
                <a:solidFill>
                  <a:schemeClr val="bg1"/>
                </a:solidFill>
              </a:defRPr>
            </a:lvl1pPr>
          </a:lstStyle>
          <a:p>
            <a:r>
              <a:rPr lang="en-US"/>
              <a:t>Waterloo Community Survey 2022</a:t>
            </a:r>
          </a:p>
        </p:txBody>
      </p:sp>
      <p:sp>
        <p:nvSpPr>
          <p:cNvPr id="14" name="Slide Number Placeholder 5"/>
          <p:cNvSpPr>
            <a:spLocks noGrp="1"/>
          </p:cNvSpPr>
          <p:nvPr>
            <p:ph type="sldNum" sz="quarter" idx="12"/>
          </p:nvPr>
        </p:nvSpPr>
        <p:spPr>
          <a:xfrm>
            <a:off x="11110119" y="6324600"/>
            <a:ext cx="596027" cy="365125"/>
          </a:xfrm>
          <a:prstGeom prst="rect">
            <a:avLst/>
          </a:prstGeom>
          <a:ln>
            <a:noFill/>
          </a:ln>
        </p:spPr>
        <p:txBody>
          <a:bodyPr/>
          <a:lstStyle>
            <a:lvl1pPr>
              <a:defRPr>
                <a:solidFill>
                  <a:schemeClr val="bg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1"/>
                </a:solidFill>
                <a:latin typeface="+mn-lt"/>
                <a:cs typeface="Arial"/>
              </a:defRPr>
            </a:lvl1pPr>
          </a:lstStyle>
          <a:p>
            <a:pPr lvl="0"/>
            <a:r>
              <a:rPr lang="en-US"/>
              <a:t>Click to edit Master text styles</a:t>
            </a:r>
          </a:p>
        </p:txBody>
      </p:sp>
      <p:pic>
        <p:nvPicPr>
          <p:cNvPr id="17" name="Picture 2" descr="C:\Users\Tarryn\Documents\Comms\Rebranding 2015\Logo\Logo Files\Symbol\Reverse\MDBLogoDesign-Symbo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11919"/>
            <a:ext cx="650323" cy="630000"/>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8" name="Content Placeholder 15"/>
          <p:cNvSpPr>
            <a:spLocks noGrp="1"/>
          </p:cNvSpPr>
          <p:nvPr>
            <p:ph sz="quarter" idx="13" hasCustomPrompt="1"/>
          </p:nvPr>
        </p:nvSpPr>
        <p:spPr>
          <a:xfrm>
            <a:off x="417353" y="5410200"/>
            <a:ext cx="11302365" cy="685800"/>
          </a:xfrm>
        </p:spPr>
        <p:txBody>
          <a:bodyPr>
            <a:normAutofit/>
          </a:bodyPr>
          <a:lstStyle>
            <a:lvl1pPr marL="342900" marR="0" indent="-342900" algn="l" defTabSz="914400" rtl="0" eaLnBrk="1" fontAlgn="auto" latinLnBrk="0" hangingPunct="1">
              <a:lnSpc>
                <a:spcPts val="2000"/>
              </a:lnSpc>
              <a:spcBef>
                <a:spcPts val="600"/>
              </a:spcBef>
              <a:spcAft>
                <a:spcPts val="600"/>
              </a:spcAft>
              <a:buClrTx/>
              <a:buSzTx/>
              <a:buFont typeface="Arial" panose="020B0604020202020204" pitchFamily="34" charset="0"/>
              <a:buChar char="•"/>
              <a:tabLst/>
              <a:defRPr sz="2400" kern="1200" spc="0" baseline="0">
                <a:solidFill>
                  <a:schemeClr val="bg1"/>
                </a:solidFill>
                <a:latin typeface="+mn-lt"/>
              </a:defRPr>
            </a:lvl1pPr>
            <a:lvl2pPr marL="453600" indent="-248400" algn="l">
              <a:lnSpc>
                <a:spcPts val="2000"/>
              </a:lnSpc>
              <a:buClrTx/>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19" name="Content Placeholder 15"/>
          <p:cNvSpPr>
            <a:spLocks noGrp="1"/>
          </p:cNvSpPr>
          <p:nvPr>
            <p:ph sz="quarter" idx="15"/>
          </p:nvPr>
        </p:nvSpPr>
        <p:spPr>
          <a:xfrm>
            <a:off x="457359" y="1981200"/>
            <a:ext cx="539496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bg1"/>
                </a:solidFill>
                <a:latin typeface="+mn-lt"/>
              </a:defRPr>
            </a:lvl1pPr>
            <a:lvl2pPr marL="205200" indent="0" algn="l">
              <a:lnSpc>
                <a:spcPts val="2000"/>
              </a:lnSpc>
              <a:buClr>
                <a:srgbClr val="4D4D4D"/>
              </a:buClr>
              <a:buNone/>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
        <p:nvSpPr>
          <p:cNvPr id="20" name="Content Placeholder 15"/>
          <p:cNvSpPr>
            <a:spLocks noGrp="1"/>
          </p:cNvSpPr>
          <p:nvPr>
            <p:ph sz="quarter" idx="16"/>
          </p:nvPr>
        </p:nvSpPr>
        <p:spPr>
          <a:xfrm>
            <a:off x="6004719" y="1981200"/>
            <a:ext cx="571500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bg1"/>
                </a:solidFill>
                <a:latin typeface="+mn-lt"/>
              </a:defRPr>
            </a:lvl1pPr>
            <a:lvl2pPr marL="205200" indent="0" algn="l">
              <a:lnSpc>
                <a:spcPts val="2000"/>
              </a:lnSpc>
              <a:buClr>
                <a:srgbClr val="4D4D4D"/>
              </a:buClr>
              <a:buNone/>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18324514"/>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raph Slide - Grn No Border">
    <p:spTree>
      <p:nvGrpSpPr>
        <p:cNvPr id="1" name=""/>
        <p:cNvGrpSpPr/>
        <p:nvPr/>
      </p:nvGrpSpPr>
      <p:grpSpPr>
        <a:xfrm>
          <a:off x="0" y="0"/>
          <a:ext cx="0" cy="0"/>
          <a:chOff x="0" y="0"/>
          <a:chExt cx="0" cy="0"/>
        </a:xfrm>
      </p:grpSpPr>
      <p:sp>
        <p:nvSpPr>
          <p:cNvPr id="10" name="Rectangle 9"/>
          <p:cNvSpPr/>
          <p:nvPr userDrawn="1"/>
        </p:nvSpPr>
        <p:spPr>
          <a:xfrm>
            <a:off x="-5556" y="0"/>
            <a:ext cx="12167394"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7259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prstGeom prst="rect">
            <a:avLst/>
          </a:prstGeom>
          <a:ln>
            <a:noFill/>
          </a:ln>
        </p:spPr>
        <p:txBody>
          <a:bodyPr/>
          <a:lstStyle>
            <a:lvl1pPr algn="r">
              <a:defRPr>
                <a:solidFill>
                  <a:schemeClr val="bg1"/>
                </a:solidFill>
              </a:defRPr>
            </a:lvl1pPr>
          </a:lstStyle>
          <a:p>
            <a:r>
              <a:rPr lang="en-US"/>
              <a:t>Waterloo Community Survey 2022</a:t>
            </a:r>
          </a:p>
        </p:txBody>
      </p:sp>
      <p:sp>
        <p:nvSpPr>
          <p:cNvPr id="14" name="Slide Number Placeholder 5"/>
          <p:cNvSpPr>
            <a:spLocks noGrp="1"/>
          </p:cNvSpPr>
          <p:nvPr>
            <p:ph type="sldNum" sz="quarter" idx="12"/>
          </p:nvPr>
        </p:nvSpPr>
        <p:spPr>
          <a:xfrm>
            <a:off x="11110119" y="6324600"/>
            <a:ext cx="596027" cy="365125"/>
          </a:xfrm>
          <a:prstGeom prst="rect">
            <a:avLst/>
          </a:prstGeom>
          <a:ln>
            <a:noFill/>
          </a:ln>
        </p:spPr>
        <p:txBody>
          <a:bodyPr/>
          <a:lstStyle>
            <a:lvl1pPr>
              <a:defRPr>
                <a:solidFill>
                  <a:schemeClr val="bg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1"/>
                </a:solidFill>
                <a:latin typeface="+mn-lt"/>
                <a:cs typeface="Arial"/>
              </a:defRPr>
            </a:lvl1pPr>
          </a:lstStyle>
          <a:p>
            <a:pPr lvl="0"/>
            <a:r>
              <a:rPr lang="en-US"/>
              <a:t>Click to edit Master text styles</a:t>
            </a:r>
          </a:p>
        </p:txBody>
      </p:sp>
      <p:pic>
        <p:nvPicPr>
          <p:cNvPr id="17" name="Picture 2" descr="C:\Users\Tarryn\Documents\Comms\Rebranding 2015\Logo\Logo Files\Symbol\Reverse\MDBLogoDesign-Symbo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11919"/>
            <a:ext cx="650323" cy="630000"/>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Content Placeholder 15"/>
          <p:cNvSpPr>
            <a:spLocks noGrp="1"/>
          </p:cNvSpPr>
          <p:nvPr>
            <p:ph sz="quarter" idx="15"/>
          </p:nvPr>
        </p:nvSpPr>
        <p:spPr>
          <a:xfrm>
            <a:off x="457359" y="1981200"/>
            <a:ext cx="11262360" cy="4038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45614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0410" y="317501"/>
            <a:ext cx="11161020" cy="698500"/>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5" name="Picture Placeholder 9"/>
          <p:cNvSpPr>
            <a:spLocks noGrp="1"/>
          </p:cNvSpPr>
          <p:nvPr>
            <p:ph type="pic" sz="quarter" idx="15"/>
          </p:nvPr>
        </p:nvSpPr>
        <p:spPr>
          <a:xfrm>
            <a:off x="5436867" y="1701801"/>
            <a:ext cx="6224563" cy="4679950"/>
          </a:xfrm>
        </p:spPr>
        <p:txBody>
          <a:bodyPr/>
          <a:lstStyle/>
          <a:p>
            <a:r>
              <a:rPr lang="en-US" noProof="0"/>
              <a:t>Click icon to add picture</a:t>
            </a:r>
          </a:p>
        </p:txBody>
      </p:sp>
      <p:sp>
        <p:nvSpPr>
          <p:cNvPr id="6" name="Content Placeholder 3"/>
          <p:cNvSpPr>
            <a:spLocks noGrp="1"/>
          </p:cNvSpPr>
          <p:nvPr>
            <p:ph sz="quarter" idx="10"/>
          </p:nvPr>
        </p:nvSpPr>
        <p:spPr>
          <a:xfrm>
            <a:off x="500410" y="1665289"/>
            <a:ext cx="4445404"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87726666"/>
      </p:ext>
    </p:extLst>
  </p:cSld>
  <p:clrMapOvr>
    <a:masterClrMapping/>
  </p:clrMapOvr>
  <p:transition>
    <p:fade/>
  </p:transition>
  <p:hf hd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Page - Plum no border">
    <p:spTree>
      <p:nvGrpSpPr>
        <p:cNvPr id="1" name=""/>
        <p:cNvGrpSpPr/>
        <p:nvPr/>
      </p:nvGrpSpPr>
      <p:grpSpPr>
        <a:xfrm>
          <a:off x="0" y="0"/>
          <a:ext cx="0" cy="0"/>
          <a:chOff x="0" y="0"/>
          <a:chExt cx="0" cy="0"/>
        </a:xfrm>
      </p:grpSpPr>
      <p:sp>
        <p:nvSpPr>
          <p:cNvPr id="17" name="Rectangle 16"/>
          <p:cNvSpPr/>
          <p:nvPr userDrawn="1"/>
        </p:nvSpPr>
        <p:spPr>
          <a:xfrm>
            <a:off x="0" y="0"/>
            <a:ext cx="12161838" cy="6857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5735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9" name="Picture Placeholder 16"/>
          <p:cNvSpPr>
            <a:spLocks noGrp="1"/>
          </p:cNvSpPr>
          <p:nvPr>
            <p:ph type="pic" sz="quarter" idx="10"/>
          </p:nvPr>
        </p:nvSpPr>
        <p:spPr>
          <a:xfrm>
            <a:off x="457359" y="1295400"/>
            <a:ext cx="11247120" cy="3962400"/>
          </a:xfrm>
        </p:spPr>
        <p:txBody>
          <a:bodyPr/>
          <a:lstStyle>
            <a:lvl1pPr>
              <a:defRPr>
                <a:solidFill>
                  <a:schemeClr val="bg1"/>
                </a:solidFill>
              </a:defRPr>
            </a:lvl1pPr>
          </a:lstStyle>
          <a:p>
            <a:r>
              <a:rPr lang="en-US"/>
              <a:t>Click icon to add picture</a:t>
            </a:r>
          </a:p>
        </p:txBody>
      </p:sp>
      <p:sp>
        <p:nvSpPr>
          <p:cNvPr id="10" name="Title 1"/>
          <p:cNvSpPr>
            <a:spLocks noGrp="1"/>
          </p:cNvSpPr>
          <p:nvPr>
            <p:ph type="ctrTitle"/>
          </p:nvPr>
        </p:nvSpPr>
        <p:spPr>
          <a:xfrm>
            <a:off x="457359" y="5334000"/>
            <a:ext cx="11247120" cy="424048"/>
          </a:xfrm>
        </p:spPr>
        <p:txBody>
          <a:bodyPr wrap="square" lIns="0" tIns="0" rIns="0" bIns="0" anchor="ctr" anchorCtr="0">
            <a:spAutoFit/>
          </a:bodyPr>
          <a:lstStyle>
            <a:lvl1pPr indent="0" algn="l">
              <a:lnSpc>
                <a:spcPts val="3200"/>
              </a:lnSpc>
              <a:defRPr sz="3200" b="1" kern="3200" spc="0">
                <a:solidFill>
                  <a:schemeClr val="bg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5791200"/>
            <a:ext cx="6400800" cy="282129"/>
          </a:xfrm>
        </p:spPr>
        <p:txBody>
          <a:bodyPr lIns="0" tIns="0" rIns="0" bIns="0" anchor="ctr" anchorCtr="0">
            <a:spAutoFit/>
          </a:bodyPr>
          <a:lstStyle>
            <a:lvl1pPr marL="0" indent="0" algn="l">
              <a:lnSpc>
                <a:spcPts val="2160"/>
              </a:lnSpc>
              <a:spcBef>
                <a:spcPts val="0"/>
              </a:spcBef>
              <a:buNone/>
              <a:defRPr sz="1900"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2" name="Text Placeholder 18"/>
          <p:cNvSpPr>
            <a:spLocks noGrp="1"/>
          </p:cNvSpPr>
          <p:nvPr>
            <p:ph type="body" sz="quarter" idx="14"/>
          </p:nvPr>
        </p:nvSpPr>
        <p:spPr>
          <a:xfrm>
            <a:off x="1280319" y="6235282"/>
            <a:ext cx="7772400" cy="179536"/>
          </a:xfrm>
        </p:spPr>
        <p:txBody>
          <a:bodyPr wrap="square" lIns="0" tIns="0" rIns="0" bIns="0" anchor="t" anchorCtr="0">
            <a:spAutoFit/>
          </a:bodyPr>
          <a:lstStyle>
            <a:lvl1pPr marL="0" indent="0">
              <a:lnSpc>
                <a:spcPts val="1440"/>
              </a:lnSpc>
              <a:buNone/>
              <a:defRPr sz="1200" b="1" baseline="0">
                <a:solidFill>
                  <a:schemeClr val="bg1"/>
                </a:solidFill>
                <a:latin typeface="+mn-lt"/>
                <a:cs typeface="Arial"/>
              </a:defRPr>
            </a:lvl1pPr>
          </a:lstStyle>
          <a:p>
            <a:pPr lvl="0"/>
            <a:r>
              <a:rPr lang="en-US"/>
              <a:t>Click to edit Master text styles</a:t>
            </a:r>
          </a:p>
        </p:txBody>
      </p:sp>
      <p:sp>
        <p:nvSpPr>
          <p:cNvPr id="13" name="TextBox 12"/>
          <p:cNvSpPr txBox="1"/>
          <p:nvPr userDrawn="1"/>
        </p:nvSpPr>
        <p:spPr>
          <a:xfrm>
            <a:off x="457359" y="6246912"/>
            <a:ext cx="1454150" cy="153888"/>
          </a:xfrm>
          <a:prstGeom prst="rect">
            <a:avLst/>
          </a:prstGeom>
          <a:noFill/>
        </p:spPr>
        <p:txBody>
          <a:bodyPr wrap="square" lIns="0" tIns="0" rIns="0" bIns="0" rtlCol="0" anchor="t" anchorCtr="0">
            <a:spAutoFit/>
          </a:bodyPr>
          <a:lstStyle/>
          <a:p>
            <a:r>
              <a:rPr lang="en-US" sz="1000" b="1">
                <a:solidFill>
                  <a:schemeClr val="bg1"/>
                </a:solidFill>
                <a:latin typeface="+mn-lt"/>
                <a:cs typeface="Arial"/>
              </a:rPr>
              <a:t>Presented</a:t>
            </a:r>
            <a:r>
              <a:rPr lang="en-US" sz="1000" b="1" baseline="0">
                <a:solidFill>
                  <a:schemeClr val="bg1"/>
                </a:solidFill>
                <a:latin typeface="+mn-lt"/>
                <a:cs typeface="Arial"/>
              </a:rPr>
              <a:t> by:</a:t>
            </a:r>
            <a:endParaRPr lang="en-US" sz="1000" b="1">
              <a:solidFill>
                <a:schemeClr val="bg1"/>
              </a:solidFill>
              <a:latin typeface="+mn-lt"/>
              <a:cs typeface="Arial"/>
            </a:endParaRPr>
          </a:p>
        </p:txBody>
      </p:sp>
      <p:sp>
        <p:nvSpPr>
          <p:cNvPr id="14" name="Text Placeholder 18"/>
          <p:cNvSpPr>
            <a:spLocks noGrp="1"/>
          </p:cNvSpPr>
          <p:nvPr>
            <p:ph type="body" sz="quarter" idx="15"/>
          </p:nvPr>
        </p:nvSpPr>
        <p:spPr>
          <a:xfrm>
            <a:off x="9708039" y="6219776"/>
            <a:ext cx="2011680" cy="179536"/>
          </a:xfrm>
        </p:spPr>
        <p:txBody>
          <a:bodyPr wrap="square" lIns="0" tIns="0" rIns="0" bIns="0" anchor="t" anchorCtr="0">
            <a:spAutoFit/>
          </a:bodyPr>
          <a:lstStyle>
            <a:lvl1pPr marL="0" indent="0">
              <a:lnSpc>
                <a:spcPts val="1440"/>
              </a:lnSpc>
              <a:buNone/>
              <a:defRPr sz="1200" b="1" baseline="0">
                <a:solidFill>
                  <a:schemeClr val="bg1"/>
                </a:solidFill>
                <a:latin typeface="+mn-lt"/>
                <a:cs typeface="Arial"/>
              </a:defRPr>
            </a:lvl1pPr>
          </a:lstStyle>
          <a:p>
            <a:pPr lvl="0"/>
            <a:r>
              <a:rPr lang="en-US"/>
              <a:t>Click to edit Master text styles</a:t>
            </a:r>
          </a:p>
        </p:txBody>
      </p:sp>
      <p:sp>
        <p:nvSpPr>
          <p:cNvPr id="15" name="TextBox 14"/>
          <p:cNvSpPr txBox="1"/>
          <p:nvPr userDrawn="1"/>
        </p:nvSpPr>
        <p:spPr>
          <a:xfrm>
            <a:off x="9357519" y="6231406"/>
            <a:ext cx="1454150" cy="153888"/>
          </a:xfrm>
          <a:prstGeom prst="rect">
            <a:avLst/>
          </a:prstGeom>
          <a:noFill/>
        </p:spPr>
        <p:txBody>
          <a:bodyPr wrap="square" lIns="0" tIns="0" rIns="0" bIns="0" rtlCol="0" anchor="t" anchorCtr="0">
            <a:spAutoFit/>
          </a:bodyPr>
          <a:lstStyle/>
          <a:p>
            <a:r>
              <a:rPr lang="en-US" sz="1000" b="1">
                <a:solidFill>
                  <a:schemeClr val="bg1"/>
                </a:solidFill>
                <a:latin typeface="+mn-lt"/>
                <a:cs typeface="Arial"/>
              </a:rPr>
              <a:t>Date</a:t>
            </a:r>
            <a:r>
              <a:rPr lang="en-US" sz="1000" b="1" baseline="0">
                <a:solidFill>
                  <a:schemeClr val="bg1"/>
                </a:solidFill>
                <a:latin typeface="+mn-lt"/>
                <a:cs typeface="Arial"/>
              </a:rPr>
              <a:t>:</a:t>
            </a:r>
            <a:endParaRPr lang="en-US" sz="1000" b="1">
              <a:solidFill>
                <a:schemeClr val="bg1"/>
              </a:solidFill>
              <a:latin typeface="+mn-lt"/>
              <a:cs typeface="Arial"/>
            </a:endParaRPr>
          </a:p>
        </p:txBody>
      </p:sp>
      <p:pic>
        <p:nvPicPr>
          <p:cNvPr id="18" name="Picture 2" descr="C:\Users\Tarryn\Documents\Comms\Rebranding 2015\Logo\Logo Files\Full Reverse\MDBLogoDesign-Fina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07383"/>
            <a:ext cx="1674073"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670382"/>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Slide - Plum no border">
    <p:spTree>
      <p:nvGrpSpPr>
        <p:cNvPr id="1" name=""/>
        <p:cNvGrpSpPr/>
        <p:nvPr/>
      </p:nvGrpSpPr>
      <p:grpSpPr>
        <a:xfrm>
          <a:off x="0" y="0"/>
          <a:ext cx="0" cy="0"/>
          <a:chOff x="0" y="0"/>
          <a:chExt cx="0" cy="0"/>
        </a:xfrm>
      </p:grpSpPr>
      <p:sp>
        <p:nvSpPr>
          <p:cNvPr id="17" name="Rectangle 16"/>
          <p:cNvSpPr/>
          <p:nvPr userDrawn="1"/>
        </p:nvSpPr>
        <p:spPr>
          <a:xfrm>
            <a:off x="0" y="0"/>
            <a:ext cx="12161838" cy="685799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45735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p:nvPr>
        </p:nvSpPr>
        <p:spPr>
          <a:xfrm>
            <a:off x="457359" y="3216976"/>
            <a:ext cx="11247120" cy="424048"/>
          </a:xfrm>
        </p:spPr>
        <p:txBody>
          <a:bodyPr wrap="square" lIns="0" tIns="0" rIns="0" bIns="0" anchor="ctr" anchorCtr="0">
            <a:spAutoFit/>
          </a:bodyPr>
          <a:lstStyle>
            <a:lvl1pPr indent="0" algn="l">
              <a:lnSpc>
                <a:spcPts val="3200"/>
              </a:lnSpc>
              <a:defRPr sz="4800" b="1" kern="3200" spc="0">
                <a:solidFill>
                  <a:schemeClr val="bg1"/>
                </a:solidFill>
                <a:latin typeface="+mn-lt"/>
                <a:cs typeface="Arial"/>
              </a:defRPr>
            </a:lvl1pPr>
          </a:lstStyle>
          <a:p>
            <a:r>
              <a:rPr lang="en-US"/>
              <a:t>Click to edit Master title style</a:t>
            </a:r>
          </a:p>
        </p:txBody>
      </p:sp>
      <p:sp>
        <p:nvSpPr>
          <p:cNvPr id="11" name="Subtitle 2"/>
          <p:cNvSpPr>
            <a:spLocks noGrp="1"/>
          </p:cNvSpPr>
          <p:nvPr>
            <p:ph type="subTitle" idx="1"/>
          </p:nvPr>
        </p:nvSpPr>
        <p:spPr>
          <a:xfrm>
            <a:off x="457359" y="3886200"/>
            <a:ext cx="11247120" cy="282129"/>
          </a:xfrm>
        </p:spPr>
        <p:txBody>
          <a:bodyPr lIns="0" tIns="0" rIns="0" bIns="0" anchor="ctr" anchorCtr="0">
            <a:spAutoFit/>
          </a:bodyPr>
          <a:lstStyle>
            <a:lvl1pPr marL="0" indent="0" algn="l">
              <a:lnSpc>
                <a:spcPts val="2160"/>
              </a:lnSpc>
              <a:spcBef>
                <a:spcPts val="0"/>
              </a:spcBef>
              <a:buNone/>
              <a:defRPr sz="3200"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8" name="Picture 2" descr="C:\Users\Tarryn\Documents\Comms\Rebranding 2015\Logo\Logo Files\Full Reverse\MDBLogoDesign-Fina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07383"/>
            <a:ext cx="1674073" cy="630000"/>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p:cNvSpPr>
            <a:spLocks noGrp="1"/>
          </p:cNvSpPr>
          <p:nvPr>
            <p:ph type="ftr" sz="quarter" idx="11"/>
          </p:nvPr>
        </p:nvSpPr>
        <p:spPr>
          <a:xfrm>
            <a:off x="5547519" y="6324600"/>
            <a:ext cx="5451449" cy="365125"/>
          </a:xfrm>
          <a:prstGeom prst="rect">
            <a:avLst/>
          </a:prstGeom>
        </p:spPr>
        <p:txBody>
          <a:bodyPr/>
          <a:lstStyle>
            <a:lvl1pPr algn="r">
              <a:defRPr>
                <a:solidFill>
                  <a:schemeClr val="bg1"/>
                </a:solidFill>
              </a:defRPr>
            </a:lvl1pPr>
          </a:lstStyle>
          <a:p>
            <a:r>
              <a:rPr lang="en-US"/>
              <a:t>Waterloo Community Survey 2022</a:t>
            </a:r>
          </a:p>
        </p:txBody>
      </p:sp>
      <p:sp>
        <p:nvSpPr>
          <p:cNvPr id="13" name="Slide Number Placeholder 5"/>
          <p:cNvSpPr>
            <a:spLocks noGrp="1"/>
          </p:cNvSpPr>
          <p:nvPr>
            <p:ph type="sldNum" sz="quarter" idx="12"/>
          </p:nvPr>
        </p:nvSpPr>
        <p:spPr>
          <a:xfrm>
            <a:off x="11110119" y="6324600"/>
            <a:ext cx="596027" cy="365125"/>
          </a:xfrm>
          <a:prstGeom prst="rect">
            <a:avLst/>
          </a:prstGeom>
        </p:spPr>
        <p:txBody>
          <a:bodyPr/>
          <a:lstStyle>
            <a:lvl1pPr>
              <a:defRPr>
                <a:solidFill>
                  <a:schemeClr val="bg1"/>
                </a:solidFill>
              </a:defRPr>
            </a:lvl1pPr>
          </a:lstStyle>
          <a:p>
            <a:fld id="{E49001A6-4B87-4291-9C98-76B4260EB835}" type="slidenum">
              <a:rPr lang="en-US" smtClean="0"/>
              <a:pPr/>
              <a:t>‹#›</a:t>
            </a:fld>
            <a:endParaRPr lang="en-US"/>
          </a:p>
        </p:txBody>
      </p:sp>
      <p:cxnSp>
        <p:nvCxnSpPr>
          <p:cNvPr id="14" name="Straight Connector 13"/>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445964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Slide - Plm No Border">
    <p:spTree>
      <p:nvGrpSpPr>
        <p:cNvPr id="1" name=""/>
        <p:cNvGrpSpPr/>
        <p:nvPr/>
      </p:nvGrpSpPr>
      <p:grpSpPr>
        <a:xfrm>
          <a:off x="0" y="0"/>
          <a:ext cx="0" cy="0"/>
          <a:chOff x="0" y="0"/>
          <a:chExt cx="0" cy="0"/>
        </a:xfrm>
      </p:grpSpPr>
      <p:sp>
        <p:nvSpPr>
          <p:cNvPr id="10" name="Rectangle 9"/>
          <p:cNvSpPr/>
          <p:nvPr userDrawn="1"/>
        </p:nvSpPr>
        <p:spPr>
          <a:xfrm>
            <a:off x="-5556" y="0"/>
            <a:ext cx="1216739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prstGeom prst="rect">
            <a:avLst/>
          </a:prstGeom>
          <a:ln>
            <a:noFill/>
          </a:ln>
        </p:spPr>
        <p:txBody>
          <a:bodyPr/>
          <a:lstStyle>
            <a:lvl1pPr algn="r">
              <a:defRPr>
                <a:solidFill>
                  <a:schemeClr val="bg1"/>
                </a:solidFill>
              </a:defRPr>
            </a:lvl1pPr>
          </a:lstStyle>
          <a:p>
            <a:r>
              <a:rPr lang="en-US"/>
              <a:t>Waterloo Community Survey 2022</a:t>
            </a:r>
          </a:p>
        </p:txBody>
      </p:sp>
      <p:sp>
        <p:nvSpPr>
          <p:cNvPr id="14" name="Slide Number Placeholder 5"/>
          <p:cNvSpPr>
            <a:spLocks noGrp="1"/>
          </p:cNvSpPr>
          <p:nvPr>
            <p:ph type="sldNum" sz="quarter" idx="12"/>
          </p:nvPr>
        </p:nvSpPr>
        <p:spPr>
          <a:xfrm>
            <a:off x="11110119" y="6324600"/>
            <a:ext cx="596027" cy="365125"/>
          </a:xfrm>
          <a:prstGeom prst="rect">
            <a:avLst/>
          </a:prstGeom>
          <a:ln>
            <a:noFill/>
          </a:ln>
        </p:spPr>
        <p:txBody>
          <a:bodyPr/>
          <a:lstStyle>
            <a:lvl1pPr>
              <a:defRPr>
                <a:solidFill>
                  <a:schemeClr val="bg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1"/>
                </a:solidFill>
                <a:latin typeface="+mn-lt"/>
                <a:cs typeface="Arial"/>
              </a:defRPr>
            </a:lvl1pPr>
          </a:lstStyle>
          <a:p>
            <a:pPr lvl="0"/>
            <a:r>
              <a:rPr lang="en-US"/>
              <a:t>Click to edit Master text styles</a:t>
            </a:r>
          </a:p>
        </p:txBody>
      </p:sp>
      <p:sp>
        <p:nvSpPr>
          <p:cNvPr id="16" name="Content Placeholder 15"/>
          <p:cNvSpPr>
            <a:spLocks noGrp="1"/>
          </p:cNvSpPr>
          <p:nvPr>
            <p:ph sz="quarter" idx="13" hasCustomPrompt="1"/>
          </p:nvPr>
        </p:nvSpPr>
        <p:spPr>
          <a:xfrm>
            <a:off x="417353" y="1981200"/>
            <a:ext cx="11302365"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
                <a:schemeClr val="bg1"/>
              </a:buClr>
              <a:buSzTx/>
              <a:buFont typeface="Arial" panose="020B0604020202020204" pitchFamily="34" charset="0"/>
              <a:buChar char="•"/>
              <a:tabLst/>
              <a:defRPr sz="2400" kern="1200" spc="0" baseline="0">
                <a:solidFill>
                  <a:schemeClr val="bg1"/>
                </a:solidFill>
                <a:latin typeface="+mn-lt"/>
              </a:defRPr>
            </a:lvl1pPr>
            <a:lvl2pPr marL="453600" indent="-248400" algn="l">
              <a:lnSpc>
                <a:spcPct val="100000"/>
              </a:lnSpc>
              <a:spcBef>
                <a:spcPts val="300"/>
              </a:spcBef>
              <a:spcAft>
                <a:spcPts val="600"/>
              </a:spcAft>
              <a:buClr>
                <a:schemeClr val="bg1"/>
              </a:buClr>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pic>
        <p:nvPicPr>
          <p:cNvPr id="17" name="Picture 2" descr="C:\Users\Tarryn\Documents\Comms\Rebranding 2015\Logo\Logo Files\Symbol\Reverse\MDBLogoDesign-Symbo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11919"/>
            <a:ext cx="650323"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47789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Side Graph- Plm No Border">
    <p:spTree>
      <p:nvGrpSpPr>
        <p:cNvPr id="1" name=""/>
        <p:cNvGrpSpPr/>
        <p:nvPr/>
      </p:nvGrpSpPr>
      <p:grpSpPr>
        <a:xfrm>
          <a:off x="0" y="0"/>
          <a:ext cx="0" cy="0"/>
          <a:chOff x="0" y="0"/>
          <a:chExt cx="0" cy="0"/>
        </a:xfrm>
      </p:grpSpPr>
      <p:sp>
        <p:nvSpPr>
          <p:cNvPr id="10" name="Rectangle 9"/>
          <p:cNvSpPr/>
          <p:nvPr userDrawn="1"/>
        </p:nvSpPr>
        <p:spPr>
          <a:xfrm>
            <a:off x="-5556" y="0"/>
            <a:ext cx="1216739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prstGeom prst="rect">
            <a:avLst/>
          </a:prstGeom>
          <a:ln>
            <a:noFill/>
          </a:ln>
        </p:spPr>
        <p:txBody>
          <a:bodyPr/>
          <a:lstStyle>
            <a:lvl1pPr algn="r">
              <a:defRPr>
                <a:solidFill>
                  <a:schemeClr val="bg1"/>
                </a:solidFill>
              </a:defRPr>
            </a:lvl1pPr>
          </a:lstStyle>
          <a:p>
            <a:r>
              <a:rPr lang="en-US"/>
              <a:t>Waterloo Community Survey 2022</a:t>
            </a:r>
          </a:p>
        </p:txBody>
      </p:sp>
      <p:sp>
        <p:nvSpPr>
          <p:cNvPr id="14" name="Slide Number Placeholder 5"/>
          <p:cNvSpPr>
            <a:spLocks noGrp="1"/>
          </p:cNvSpPr>
          <p:nvPr>
            <p:ph type="sldNum" sz="quarter" idx="12"/>
          </p:nvPr>
        </p:nvSpPr>
        <p:spPr>
          <a:xfrm>
            <a:off x="11110119" y="6324600"/>
            <a:ext cx="596027" cy="365125"/>
          </a:xfrm>
          <a:prstGeom prst="rect">
            <a:avLst/>
          </a:prstGeom>
          <a:ln>
            <a:noFill/>
          </a:ln>
        </p:spPr>
        <p:txBody>
          <a:bodyPr/>
          <a:lstStyle>
            <a:lvl1pPr>
              <a:defRPr>
                <a:solidFill>
                  <a:schemeClr val="bg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1"/>
                </a:solidFill>
                <a:latin typeface="+mn-lt"/>
                <a:cs typeface="Arial"/>
              </a:defRPr>
            </a:lvl1pPr>
          </a:lstStyle>
          <a:p>
            <a:pPr lvl="0"/>
            <a:r>
              <a:rPr lang="en-US"/>
              <a:t>Click to edit Master text styles</a:t>
            </a:r>
          </a:p>
        </p:txBody>
      </p:sp>
      <p:pic>
        <p:nvPicPr>
          <p:cNvPr id="17" name="Picture 2" descr="C:\Users\Tarryn\Documents\Comms\Rebranding 2015\Logo\Logo Files\Symbol\Reverse\MDBLogoDesign-Symbo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11919"/>
            <a:ext cx="650323" cy="6300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5"/>
          <p:cNvSpPr>
            <a:spLocks noGrp="1"/>
          </p:cNvSpPr>
          <p:nvPr>
            <p:ph sz="quarter" idx="13" hasCustomPrompt="1"/>
          </p:nvPr>
        </p:nvSpPr>
        <p:spPr>
          <a:xfrm>
            <a:off x="417354" y="1981200"/>
            <a:ext cx="5660788"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sz="2400" kern="1200" spc="0" baseline="0">
                <a:solidFill>
                  <a:schemeClr val="bg1"/>
                </a:solidFill>
                <a:latin typeface="+mn-lt"/>
              </a:defRPr>
            </a:lvl1pPr>
            <a:lvl2pPr marL="453600" indent="-248400" algn="l">
              <a:lnSpc>
                <a:spcPct val="100000"/>
              </a:lnSpc>
              <a:spcBef>
                <a:spcPts val="300"/>
              </a:spcBef>
              <a:spcAft>
                <a:spcPts val="600"/>
              </a:spcAft>
              <a:buClrTx/>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18" name="Content Placeholder 15"/>
          <p:cNvSpPr>
            <a:spLocks noGrp="1"/>
          </p:cNvSpPr>
          <p:nvPr>
            <p:ph sz="quarter" idx="16"/>
          </p:nvPr>
        </p:nvSpPr>
        <p:spPr>
          <a:xfrm>
            <a:off x="6157119" y="1981200"/>
            <a:ext cx="5562600" cy="41148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bg1"/>
                </a:solidFill>
                <a:latin typeface="+mn-lt"/>
              </a:defRPr>
            </a:lvl1pPr>
            <a:lvl2pPr marL="205200" indent="0" algn="l">
              <a:lnSpc>
                <a:spcPts val="2000"/>
              </a:lnSpc>
              <a:buClr>
                <a:srgbClr val="4D4D4D"/>
              </a:buClr>
              <a:buNone/>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9924957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hotoText Slide - Plm No Border">
    <p:spTree>
      <p:nvGrpSpPr>
        <p:cNvPr id="1" name=""/>
        <p:cNvGrpSpPr/>
        <p:nvPr/>
      </p:nvGrpSpPr>
      <p:grpSpPr>
        <a:xfrm>
          <a:off x="0" y="0"/>
          <a:ext cx="0" cy="0"/>
          <a:chOff x="0" y="0"/>
          <a:chExt cx="0" cy="0"/>
        </a:xfrm>
      </p:grpSpPr>
      <p:sp>
        <p:nvSpPr>
          <p:cNvPr id="10" name="Rectangle 9"/>
          <p:cNvSpPr/>
          <p:nvPr userDrawn="1"/>
        </p:nvSpPr>
        <p:spPr>
          <a:xfrm>
            <a:off x="-5556" y="0"/>
            <a:ext cx="1216739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7259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prstGeom prst="rect">
            <a:avLst/>
          </a:prstGeom>
          <a:ln>
            <a:noFill/>
          </a:ln>
        </p:spPr>
        <p:txBody>
          <a:bodyPr/>
          <a:lstStyle>
            <a:lvl1pPr algn="r">
              <a:defRPr>
                <a:solidFill>
                  <a:schemeClr val="bg1"/>
                </a:solidFill>
              </a:defRPr>
            </a:lvl1pPr>
          </a:lstStyle>
          <a:p>
            <a:r>
              <a:rPr lang="en-US"/>
              <a:t>Waterloo Community Survey 2022</a:t>
            </a:r>
          </a:p>
        </p:txBody>
      </p:sp>
      <p:sp>
        <p:nvSpPr>
          <p:cNvPr id="14" name="Slide Number Placeholder 5"/>
          <p:cNvSpPr>
            <a:spLocks noGrp="1"/>
          </p:cNvSpPr>
          <p:nvPr>
            <p:ph type="sldNum" sz="quarter" idx="12"/>
          </p:nvPr>
        </p:nvSpPr>
        <p:spPr>
          <a:xfrm>
            <a:off x="11110119" y="6324600"/>
            <a:ext cx="596027" cy="365125"/>
          </a:xfrm>
          <a:prstGeom prst="rect">
            <a:avLst/>
          </a:prstGeom>
          <a:ln>
            <a:noFill/>
          </a:ln>
        </p:spPr>
        <p:txBody>
          <a:bodyPr/>
          <a:lstStyle>
            <a:lvl1pPr>
              <a:defRPr>
                <a:solidFill>
                  <a:schemeClr val="bg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1"/>
                </a:solidFill>
                <a:latin typeface="+mn-lt"/>
                <a:cs typeface="Arial"/>
              </a:defRPr>
            </a:lvl1pPr>
          </a:lstStyle>
          <a:p>
            <a:pPr lvl="0"/>
            <a:r>
              <a:rPr lang="en-US"/>
              <a:t>Click to edit Master text styles</a:t>
            </a:r>
          </a:p>
        </p:txBody>
      </p:sp>
      <p:pic>
        <p:nvPicPr>
          <p:cNvPr id="17" name="Picture 2" descr="C:\Users\Tarryn\Documents\Comms\Rebranding 2015\Logo\Logo Files\Symbol\Reverse\MDBLogoDesign-Symbo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11919"/>
            <a:ext cx="650323" cy="630000"/>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8" name="Content Placeholder 15"/>
          <p:cNvSpPr>
            <a:spLocks noGrp="1"/>
          </p:cNvSpPr>
          <p:nvPr>
            <p:ph sz="quarter" idx="13" hasCustomPrompt="1"/>
          </p:nvPr>
        </p:nvSpPr>
        <p:spPr>
          <a:xfrm>
            <a:off x="417353" y="5410200"/>
            <a:ext cx="11302365" cy="685800"/>
          </a:xfrm>
        </p:spPr>
        <p:txBody>
          <a:bodyPr>
            <a:normAutofit/>
          </a:bodyPr>
          <a:lstStyle>
            <a:lvl1pPr marL="342900" marR="0" indent="-342900" algn="l" defTabSz="914400" rtl="0" eaLnBrk="1" fontAlgn="auto" latinLnBrk="0" hangingPunct="1">
              <a:lnSpc>
                <a:spcPts val="2000"/>
              </a:lnSpc>
              <a:spcBef>
                <a:spcPts val="600"/>
              </a:spcBef>
              <a:spcAft>
                <a:spcPts val="600"/>
              </a:spcAft>
              <a:buClrTx/>
              <a:buSzTx/>
              <a:buFont typeface="Arial" panose="020B0604020202020204" pitchFamily="34" charset="0"/>
              <a:buChar char="•"/>
              <a:tabLst/>
              <a:defRPr sz="2400" kern="1200" spc="0" baseline="0">
                <a:solidFill>
                  <a:schemeClr val="bg1"/>
                </a:solidFill>
                <a:latin typeface="+mn-lt"/>
              </a:defRPr>
            </a:lvl1pPr>
            <a:lvl2pPr marL="453600" indent="-248400" algn="l">
              <a:lnSpc>
                <a:spcPts val="2000"/>
              </a:lnSpc>
              <a:buClrTx/>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
        <p:nvSpPr>
          <p:cNvPr id="19" name="Content Placeholder 15"/>
          <p:cNvSpPr>
            <a:spLocks noGrp="1"/>
          </p:cNvSpPr>
          <p:nvPr>
            <p:ph sz="quarter" idx="15"/>
          </p:nvPr>
        </p:nvSpPr>
        <p:spPr>
          <a:xfrm>
            <a:off x="457359" y="1981200"/>
            <a:ext cx="539496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bg1"/>
                </a:solidFill>
                <a:latin typeface="+mn-lt"/>
              </a:defRPr>
            </a:lvl1pPr>
            <a:lvl2pPr marL="205200" indent="0" algn="l">
              <a:lnSpc>
                <a:spcPts val="2000"/>
              </a:lnSpc>
              <a:buClr>
                <a:srgbClr val="4D4D4D"/>
              </a:buClr>
              <a:buNone/>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
        <p:nvSpPr>
          <p:cNvPr id="20" name="Content Placeholder 15"/>
          <p:cNvSpPr>
            <a:spLocks noGrp="1"/>
          </p:cNvSpPr>
          <p:nvPr>
            <p:ph sz="quarter" idx="16"/>
          </p:nvPr>
        </p:nvSpPr>
        <p:spPr>
          <a:xfrm>
            <a:off x="6004719" y="1981200"/>
            <a:ext cx="5715000" cy="3276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bg1"/>
                </a:solidFill>
                <a:latin typeface="+mn-lt"/>
              </a:defRPr>
            </a:lvl1pPr>
            <a:lvl2pPr marL="205200" indent="0" algn="l">
              <a:lnSpc>
                <a:spcPts val="2000"/>
              </a:lnSpc>
              <a:buClr>
                <a:srgbClr val="4D4D4D"/>
              </a:buClr>
              <a:buNone/>
              <a:defRPr sz="2000" baseline="0">
                <a:solidFill>
                  <a:schemeClr val="bg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88661368"/>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Graph Slide - Plm No Border">
    <p:spTree>
      <p:nvGrpSpPr>
        <p:cNvPr id="1" name=""/>
        <p:cNvGrpSpPr/>
        <p:nvPr/>
      </p:nvGrpSpPr>
      <p:grpSpPr>
        <a:xfrm>
          <a:off x="0" y="0"/>
          <a:ext cx="0" cy="0"/>
          <a:chOff x="0" y="0"/>
          <a:chExt cx="0" cy="0"/>
        </a:xfrm>
      </p:grpSpPr>
      <p:sp>
        <p:nvSpPr>
          <p:cNvPr id="10" name="Rectangle 9"/>
          <p:cNvSpPr/>
          <p:nvPr userDrawn="1"/>
        </p:nvSpPr>
        <p:spPr>
          <a:xfrm>
            <a:off x="-5556" y="0"/>
            <a:ext cx="1216739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472599" y="1143000"/>
            <a:ext cx="11247120" cy="0"/>
          </a:xfrm>
          <a:prstGeom prst="line">
            <a:avLst/>
          </a:prstGeom>
          <a:ln w="42291">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a:prstGeom prst="rect">
            <a:avLst/>
          </a:prstGeom>
          <a:ln>
            <a:noFill/>
          </a:ln>
        </p:spPr>
        <p:txBody>
          <a:bodyPr/>
          <a:lstStyle>
            <a:lvl1pPr algn="r">
              <a:defRPr>
                <a:solidFill>
                  <a:schemeClr val="bg1"/>
                </a:solidFill>
              </a:defRPr>
            </a:lvl1pPr>
          </a:lstStyle>
          <a:p>
            <a:r>
              <a:rPr lang="en-US"/>
              <a:t>Waterloo Community Survey 2022</a:t>
            </a:r>
          </a:p>
        </p:txBody>
      </p:sp>
      <p:sp>
        <p:nvSpPr>
          <p:cNvPr id="14" name="Slide Number Placeholder 5"/>
          <p:cNvSpPr>
            <a:spLocks noGrp="1"/>
          </p:cNvSpPr>
          <p:nvPr>
            <p:ph type="sldNum" sz="quarter" idx="12"/>
          </p:nvPr>
        </p:nvSpPr>
        <p:spPr>
          <a:xfrm>
            <a:off x="11110119" y="6324600"/>
            <a:ext cx="596027" cy="365125"/>
          </a:xfrm>
          <a:prstGeom prst="rect">
            <a:avLst/>
          </a:prstGeom>
          <a:ln>
            <a:noFill/>
          </a:ln>
        </p:spPr>
        <p:txBody>
          <a:bodyPr/>
          <a:lstStyle>
            <a:lvl1pPr>
              <a:defRPr>
                <a:solidFill>
                  <a:schemeClr val="bg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bg1"/>
            </a:solidFill>
            <a:prstDash val="dash"/>
          </a:ln>
        </p:spPr>
        <p:style>
          <a:lnRef idx="1">
            <a:schemeClr val="dk1"/>
          </a:lnRef>
          <a:fillRef idx="0">
            <a:schemeClr val="dk1"/>
          </a:fillRef>
          <a:effectRef idx="0">
            <a:schemeClr val="dk1"/>
          </a:effectRef>
          <a:fontRef idx="minor">
            <a:schemeClr val="tx1"/>
          </a:fontRef>
        </p:style>
      </p:cxnSp>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1"/>
                </a:solidFill>
                <a:latin typeface="+mn-lt"/>
                <a:cs typeface="Arial"/>
              </a:defRPr>
            </a:lvl1pPr>
          </a:lstStyle>
          <a:p>
            <a:pPr lvl="0"/>
            <a:r>
              <a:rPr lang="en-US"/>
              <a:t>Click to edit Master text styles</a:t>
            </a:r>
          </a:p>
        </p:txBody>
      </p:sp>
      <p:pic>
        <p:nvPicPr>
          <p:cNvPr id="17" name="Picture 2" descr="C:\Users\Tarryn\Documents\Comms\Rebranding 2015\Logo\Logo Files\Symbol\Reverse\MDBLogoDesign-Symbol-FullRevers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9738" y="311919"/>
            <a:ext cx="650323" cy="630000"/>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bg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Content Placeholder 15"/>
          <p:cNvSpPr>
            <a:spLocks noGrp="1"/>
          </p:cNvSpPr>
          <p:nvPr>
            <p:ph sz="quarter" idx="15"/>
          </p:nvPr>
        </p:nvSpPr>
        <p:spPr>
          <a:xfrm>
            <a:off x="457359" y="1981200"/>
            <a:ext cx="11262360" cy="4038600"/>
          </a:xfrm>
        </p:spPr>
        <p:txBody>
          <a:bodyPr>
            <a:normAutofit/>
          </a:bodyPr>
          <a:lstStyle>
            <a:lvl1pPr marL="342900" marR="0" indent="-342900" algn="l" defTabSz="914400" rtl="0" eaLnBrk="1" fontAlgn="auto" latinLnBrk="0" hangingPunct="1">
              <a:lnSpc>
                <a:spcPts val="2000"/>
              </a:lnSpc>
              <a:spcBef>
                <a:spcPts val="600"/>
              </a:spcBef>
              <a:spcAft>
                <a:spcPts val="600"/>
              </a:spcAft>
              <a:buClr>
                <a:srgbClr val="789A3D"/>
              </a:buClr>
              <a:buSzTx/>
              <a:buFont typeface="Arial" panose="020B0604020202020204" pitchFamily="34" charset="0"/>
              <a:buChar char="•"/>
              <a:tabLst/>
              <a:defRPr sz="2400" kern="1200" spc="0" baseline="0">
                <a:solidFill>
                  <a:schemeClr val="tx1"/>
                </a:solidFill>
                <a:latin typeface="+mn-lt"/>
              </a:defRPr>
            </a:lvl1pPr>
            <a:lvl2pPr marL="205200" indent="0" algn="l">
              <a:lnSpc>
                <a:spcPts val="2000"/>
              </a:lnSpc>
              <a:buClr>
                <a:srgbClr val="4D4D4D"/>
              </a:buClr>
              <a:buNone/>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91958562"/>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 Slide - White Grn Border">
    <p:spTree>
      <p:nvGrpSpPr>
        <p:cNvPr id="1" name=""/>
        <p:cNvGrpSpPr/>
        <p:nvPr/>
      </p:nvGrpSpPr>
      <p:grpSpPr>
        <a:xfrm>
          <a:off x="0" y="0"/>
          <a:ext cx="0" cy="0"/>
          <a:chOff x="0" y="0"/>
          <a:chExt cx="0" cy="0"/>
        </a:xfrm>
      </p:grpSpPr>
      <p:sp>
        <p:nvSpPr>
          <p:cNvPr id="19" name="Rectangle 18"/>
          <p:cNvSpPr/>
          <p:nvPr userDrawn="1"/>
        </p:nvSpPr>
        <p:spPr>
          <a:xfrm>
            <a:off x="-5556" y="0"/>
            <a:ext cx="12167394"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138825" y="168275"/>
            <a:ext cx="11859419" cy="65185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457359" y="1524000"/>
            <a:ext cx="11262360" cy="282129"/>
          </a:xfrm>
        </p:spPr>
        <p:txBody>
          <a:bodyPr wrap="square" lIns="0" tIns="0" rIns="0" bIns="0" anchor="ctr" anchorCtr="0">
            <a:spAutoFit/>
          </a:bodyPr>
          <a:lstStyle>
            <a:lvl1pPr marL="0" indent="0" algn="l">
              <a:lnSpc>
                <a:spcPts val="2160"/>
              </a:lnSpc>
              <a:spcBef>
                <a:spcPts val="0"/>
              </a:spcBef>
              <a:buNone/>
              <a:defRPr sz="3200" b="1" kern="180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72599" y="1143000"/>
            <a:ext cx="11247120" cy="0"/>
          </a:xfrm>
          <a:prstGeom prst="line">
            <a:avLst/>
          </a:prstGeom>
          <a:ln w="42291">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3" name="Footer Placeholder 4"/>
          <p:cNvSpPr>
            <a:spLocks noGrp="1"/>
          </p:cNvSpPr>
          <p:nvPr>
            <p:ph type="ftr" sz="quarter" idx="11"/>
          </p:nvPr>
        </p:nvSpPr>
        <p:spPr>
          <a:xfrm>
            <a:off x="5547519" y="6324600"/>
            <a:ext cx="5451449" cy="365125"/>
          </a:xfrm>
        </p:spPr>
        <p:txBody>
          <a:bodyPr/>
          <a:lstStyle>
            <a:lvl1pPr algn="r">
              <a:defRPr>
                <a:solidFill>
                  <a:schemeClr val="tx1"/>
                </a:solidFill>
              </a:defRPr>
            </a:lvl1pPr>
          </a:lstStyle>
          <a:p>
            <a:r>
              <a:rPr lang="fr-FR"/>
              <a:t>Grande Prairie ELC Survey 2022</a:t>
            </a:r>
            <a:endParaRPr lang="en-US"/>
          </a:p>
        </p:txBody>
      </p:sp>
      <p:sp>
        <p:nvSpPr>
          <p:cNvPr id="14" name="Slide Number Placeholder 5"/>
          <p:cNvSpPr>
            <a:spLocks noGrp="1"/>
          </p:cNvSpPr>
          <p:nvPr>
            <p:ph type="sldNum" sz="quarter" idx="12"/>
          </p:nvPr>
        </p:nvSpPr>
        <p:spPr>
          <a:xfrm>
            <a:off x="11110119" y="6324600"/>
            <a:ext cx="596027" cy="365125"/>
          </a:xfrm>
        </p:spPr>
        <p:txBody>
          <a:bodyPr/>
          <a:lstStyle>
            <a:lvl1pPr>
              <a:defRPr>
                <a:solidFill>
                  <a:schemeClr val="tx1"/>
                </a:solidFill>
              </a:defRPr>
            </a:lvl1pPr>
          </a:lstStyle>
          <a:p>
            <a:fld id="{E49001A6-4B87-4291-9C98-76B4260EB835}" type="slidenum">
              <a:rPr lang="en-US" smtClean="0"/>
              <a:pPr/>
              <a:t>‹#›</a:t>
            </a:fld>
            <a:endParaRPr lang="en-US"/>
          </a:p>
        </p:txBody>
      </p:sp>
      <p:cxnSp>
        <p:nvCxnSpPr>
          <p:cNvPr id="3" name="Straight Connector 2"/>
          <p:cNvCxnSpPr/>
          <p:nvPr userDrawn="1"/>
        </p:nvCxnSpPr>
        <p:spPr>
          <a:xfrm>
            <a:off x="457359" y="6248400"/>
            <a:ext cx="11247120" cy="0"/>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pic>
        <p:nvPicPr>
          <p:cNvPr id="12" name="Picture 11"/>
          <p:cNvPicPr/>
          <p:nvPr userDrawn="1"/>
        </p:nvPicPr>
        <p:blipFill>
          <a:blip r:embed="rId2">
            <a:extLst>
              <a:ext uri="{28A0092B-C50C-407E-A947-70E740481C1C}">
                <a14:useLocalDpi xmlns:a14="http://schemas.microsoft.com/office/drawing/2010/main" val="0"/>
              </a:ext>
            </a:extLst>
          </a:blip>
          <a:srcRect/>
          <a:stretch/>
        </p:blipFill>
        <p:spPr bwMode="auto">
          <a:xfrm>
            <a:off x="457359" y="480590"/>
            <a:ext cx="1540196" cy="410719"/>
          </a:xfrm>
          <a:prstGeom prst="rect">
            <a:avLst/>
          </a:prstGeom>
          <a:noFill/>
          <a:ln>
            <a:noFill/>
          </a:ln>
        </p:spPr>
      </p:pic>
      <p:sp>
        <p:nvSpPr>
          <p:cNvPr id="15" name="Text Placeholder 2"/>
          <p:cNvSpPr>
            <a:spLocks noGrp="1"/>
          </p:cNvSpPr>
          <p:nvPr>
            <p:ph type="body" sz="quarter" idx="14"/>
          </p:nvPr>
        </p:nvSpPr>
        <p:spPr>
          <a:xfrm>
            <a:off x="1508919" y="457200"/>
            <a:ext cx="10210800" cy="369332"/>
          </a:xfrm>
        </p:spPr>
        <p:txBody>
          <a:bodyPr wrap="square" lIns="0" tIns="0" rIns="0" bIns="0" anchor="t" anchorCtr="0">
            <a:spAutoFit/>
          </a:bodyPr>
          <a:lstStyle>
            <a:lvl1pPr marL="0" indent="0" algn="r">
              <a:buFontTx/>
              <a:buNone/>
              <a:defRPr sz="2400">
                <a:solidFill>
                  <a:schemeClr val="bg2"/>
                </a:solidFill>
                <a:latin typeface="+mn-lt"/>
                <a:cs typeface="Arial"/>
              </a:defRPr>
            </a:lvl1pPr>
          </a:lstStyle>
          <a:p>
            <a:pPr lvl="0"/>
            <a:r>
              <a:rPr lang="en-US"/>
              <a:t>Click to edit Master text styles</a:t>
            </a:r>
          </a:p>
        </p:txBody>
      </p:sp>
      <p:sp>
        <p:nvSpPr>
          <p:cNvPr id="16" name="Content Placeholder 15"/>
          <p:cNvSpPr>
            <a:spLocks noGrp="1"/>
          </p:cNvSpPr>
          <p:nvPr>
            <p:ph sz="quarter" idx="13" hasCustomPrompt="1"/>
          </p:nvPr>
        </p:nvSpPr>
        <p:spPr>
          <a:xfrm>
            <a:off x="417353" y="1981200"/>
            <a:ext cx="11302365" cy="4114800"/>
          </a:xfrm>
        </p:spPr>
        <p:txBody>
          <a:bodyPr>
            <a:normAutofit/>
          </a:bodyPr>
          <a:lstStyle>
            <a:lvl1pPr marL="342900" marR="0" indent="-342900" algn="l" defTabSz="914400" rtl="0" eaLnBrk="1" fontAlgn="auto" latinLnBrk="0" hangingPunct="1">
              <a:lnSpc>
                <a:spcPct val="100000"/>
              </a:lnSpc>
              <a:spcBef>
                <a:spcPts val="300"/>
              </a:spcBef>
              <a:spcAft>
                <a:spcPts val="600"/>
              </a:spcAft>
              <a:buClr>
                <a:schemeClr val="accent3"/>
              </a:buClr>
              <a:buSzTx/>
              <a:buFont typeface="Arial" panose="020B0604020202020204" pitchFamily="34" charset="0"/>
              <a:buChar char="•"/>
              <a:tabLst/>
              <a:defRPr sz="2400" kern="1200" spc="0" baseline="0">
                <a:solidFill>
                  <a:schemeClr val="tx1"/>
                </a:solidFill>
                <a:latin typeface="+mn-lt"/>
              </a:defRPr>
            </a:lvl1pPr>
            <a:lvl2pPr marL="453600" indent="-248400" algn="l">
              <a:lnSpc>
                <a:spcPct val="100000"/>
              </a:lnSpc>
              <a:spcBef>
                <a:spcPts val="300"/>
              </a:spcBef>
              <a:spcAft>
                <a:spcPts val="600"/>
              </a:spcAft>
              <a:buClr>
                <a:schemeClr val="accent3"/>
              </a:buClr>
              <a:defRPr sz="2000" baseline="0">
                <a:solidFill>
                  <a:schemeClr val="tx1"/>
                </a:solidFill>
                <a:latin typeface="+mn-lt"/>
              </a:defRPr>
            </a:lvl2pPr>
            <a:lvl3pPr marL="712800" indent="-194400" algn="l">
              <a:lnSpc>
                <a:spcPts val="2000"/>
              </a:lnSpc>
              <a:buClr>
                <a:srgbClr val="789A3D"/>
              </a:buClr>
              <a:defRPr sz="2800" baseline="0">
                <a:solidFill>
                  <a:schemeClr val="tx1"/>
                </a:solidFill>
                <a:latin typeface="+mn-lt"/>
              </a:defRPr>
            </a:lvl3pPr>
            <a:lvl4pPr marL="954000" indent="-194400" algn="l">
              <a:lnSpc>
                <a:spcPts val="2000"/>
              </a:lnSpc>
              <a:buClr>
                <a:srgbClr val="015F6F"/>
              </a:buClr>
              <a:buFont typeface="Wingdings" charset="2"/>
              <a:buChar char="§"/>
              <a:defRPr sz="2000" kern="1400" baseline="0">
                <a:solidFill>
                  <a:schemeClr val="tx1"/>
                </a:solidFill>
                <a:latin typeface="+mn-lt"/>
              </a:defRPr>
            </a:lvl4pPr>
            <a:lvl5pPr marL="1159200" indent="-194400" algn="l">
              <a:lnSpc>
                <a:spcPts val="2000"/>
              </a:lnSpc>
              <a:buClr>
                <a:schemeClr val="bg1"/>
              </a:buClr>
              <a:buFont typeface="Wingdings" charset="2"/>
              <a:buChar char="§"/>
              <a:defRPr sz="2000" kern="1400" spc="0" baseline="0">
                <a:solidFill>
                  <a:schemeClr val="tx1"/>
                </a:solidFill>
                <a:latin typeface="+mn-lt"/>
              </a:defRPr>
            </a:lvl5pPr>
          </a:lstStyle>
          <a:p>
            <a:pPr lvl="0"/>
            <a:r>
              <a:rPr lang="en-US"/>
              <a:t>Click to edit Master subtitle style</a:t>
            </a:r>
          </a:p>
          <a:p>
            <a:pPr lvl="1"/>
            <a:r>
              <a:rPr lang="en-US"/>
              <a:t>Click to edit Master subtitle style</a:t>
            </a:r>
          </a:p>
          <a:p>
            <a:pPr lvl="1"/>
            <a:endParaRPr lang="en-US"/>
          </a:p>
          <a:p>
            <a:pPr lvl="0"/>
            <a:endParaRPr lang="en-US"/>
          </a:p>
        </p:txBody>
      </p:sp>
    </p:spTree>
    <p:extLst>
      <p:ext uri="{BB962C8B-B14F-4D97-AF65-F5344CB8AC3E}">
        <p14:creationId xmlns:p14="http://schemas.microsoft.com/office/powerpoint/2010/main" val="15606270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0411" y="4211955"/>
            <a:ext cx="11167352" cy="2169796"/>
          </a:xfrm>
        </p:spPr>
        <p:txBody>
          <a:bodyPr anchor="b" anchorCtr="0">
            <a:normAutofit/>
          </a:bodyPr>
          <a:lstStyle>
            <a:lvl1pPr>
              <a:lnSpc>
                <a:spcPct val="100000"/>
              </a:lnSpc>
              <a:spcAft>
                <a:spcPts val="599"/>
              </a:spcAft>
              <a:defRPr sz="998"/>
            </a:lvl1pPr>
          </a:lstStyle>
          <a:p>
            <a:pPr lvl="0"/>
            <a:r>
              <a:rPr lang="en-US"/>
              <a:t>Click to edit Master text styles</a:t>
            </a:r>
          </a:p>
        </p:txBody>
      </p:sp>
      <p:grpSp>
        <p:nvGrpSpPr>
          <p:cNvPr id="14" name="Group 13">
            <a:extLst>
              <a:ext uri="{FF2B5EF4-FFF2-40B4-BE49-F238E27FC236}">
                <a16:creationId xmlns:a16="http://schemas.microsoft.com/office/drawing/2014/main" id="{A27FF3BB-40E8-422D-AE62-3EF7AFD7DD55}"/>
              </a:ext>
            </a:extLst>
          </p:cNvPr>
          <p:cNvGrpSpPr>
            <a:grpSpLocks noChangeAspect="1"/>
          </p:cNvGrpSpPr>
          <p:nvPr userDrawn="1"/>
        </p:nvGrpSpPr>
        <p:grpSpPr>
          <a:xfrm>
            <a:off x="500410" y="317501"/>
            <a:ext cx="1993057" cy="374400"/>
            <a:chOff x="398463" y="404813"/>
            <a:chExt cx="1627187" cy="307976"/>
          </a:xfrm>
          <a:solidFill>
            <a:schemeClr val="tx1"/>
          </a:solidFill>
        </p:grpSpPr>
        <p:sp>
          <p:nvSpPr>
            <p:cNvPr id="15" name="Oval 5">
              <a:extLst>
                <a:ext uri="{FF2B5EF4-FFF2-40B4-BE49-F238E27FC236}">
                  <a16:creationId xmlns:a16="http://schemas.microsoft.com/office/drawing/2014/main" id="{07A238BA-EA91-41A2-AABE-4FB7199E8F2D}"/>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594">
                <a:solidFill>
                  <a:schemeClr val="bg1"/>
                </a:solidFill>
              </a:endParaRPr>
            </a:p>
          </p:txBody>
        </p:sp>
        <p:sp>
          <p:nvSpPr>
            <p:cNvPr id="20" name="Freeform 6">
              <a:extLst>
                <a:ext uri="{FF2B5EF4-FFF2-40B4-BE49-F238E27FC236}">
                  <a16:creationId xmlns:a16="http://schemas.microsoft.com/office/drawing/2014/main" id="{5D91C2F0-D4A1-49BC-B724-76C2F84DFA81}"/>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594">
                <a:solidFill>
                  <a:schemeClr val="bg1"/>
                </a:solidFill>
              </a:endParaRPr>
            </a:p>
          </p:txBody>
        </p:sp>
        <p:sp>
          <p:nvSpPr>
            <p:cNvPr id="21" name="Rectangle 7">
              <a:extLst>
                <a:ext uri="{FF2B5EF4-FFF2-40B4-BE49-F238E27FC236}">
                  <a16:creationId xmlns:a16="http://schemas.microsoft.com/office/drawing/2014/main" id="{D901C79A-F08F-4FC5-8054-1BD3E725D0B0}"/>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594">
                <a:solidFill>
                  <a:schemeClr val="bg1"/>
                </a:solidFill>
              </a:endParaRPr>
            </a:p>
          </p:txBody>
        </p:sp>
        <p:sp>
          <p:nvSpPr>
            <p:cNvPr id="22" name="Freeform 8">
              <a:extLst>
                <a:ext uri="{FF2B5EF4-FFF2-40B4-BE49-F238E27FC236}">
                  <a16:creationId xmlns:a16="http://schemas.microsoft.com/office/drawing/2014/main" id="{EEA3F422-4FDE-4282-BB3B-2D561B3F35B5}"/>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594">
                <a:solidFill>
                  <a:schemeClr val="bg1"/>
                </a:solidFill>
              </a:endParaRPr>
            </a:p>
          </p:txBody>
        </p:sp>
        <p:sp>
          <p:nvSpPr>
            <p:cNvPr id="23" name="Rectangle 9">
              <a:extLst>
                <a:ext uri="{FF2B5EF4-FFF2-40B4-BE49-F238E27FC236}">
                  <a16:creationId xmlns:a16="http://schemas.microsoft.com/office/drawing/2014/main" id="{18F239EA-3B79-41FA-9C98-50E495DD9EE9}"/>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594">
                <a:solidFill>
                  <a:schemeClr val="bg1"/>
                </a:solidFill>
              </a:endParaRPr>
            </a:p>
          </p:txBody>
        </p:sp>
        <p:sp>
          <p:nvSpPr>
            <p:cNvPr id="24" name="Rectangle 10">
              <a:extLst>
                <a:ext uri="{FF2B5EF4-FFF2-40B4-BE49-F238E27FC236}">
                  <a16:creationId xmlns:a16="http://schemas.microsoft.com/office/drawing/2014/main" id="{65A77790-EE0C-451A-A1FD-64500E85DF40}"/>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594">
                <a:solidFill>
                  <a:schemeClr val="bg1"/>
                </a:solidFill>
              </a:endParaRPr>
            </a:p>
          </p:txBody>
        </p:sp>
        <p:sp>
          <p:nvSpPr>
            <p:cNvPr id="25" name="Freeform 11">
              <a:extLst>
                <a:ext uri="{FF2B5EF4-FFF2-40B4-BE49-F238E27FC236}">
                  <a16:creationId xmlns:a16="http://schemas.microsoft.com/office/drawing/2014/main" id="{65F8C465-0832-426C-8A77-81912C0119BA}"/>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594">
                <a:solidFill>
                  <a:schemeClr val="bg1"/>
                </a:solidFill>
              </a:endParaRPr>
            </a:p>
          </p:txBody>
        </p:sp>
        <p:sp>
          <p:nvSpPr>
            <p:cNvPr id="26" name="Freeform 12">
              <a:extLst>
                <a:ext uri="{FF2B5EF4-FFF2-40B4-BE49-F238E27FC236}">
                  <a16:creationId xmlns:a16="http://schemas.microsoft.com/office/drawing/2014/main" id="{BC5E5464-A01C-4BA8-A3D1-8913DB9F4145}"/>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594">
                <a:solidFill>
                  <a:schemeClr val="bg1"/>
                </a:solidFill>
              </a:endParaRPr>
            </a:p>
          </p:txBody>
        </p:sp>
        <p:sp>
          <p:nvSpPr>
            <p:cNvPr id="27" name="Freeform 13">
              <a:extLst>
                <a:ext uri="{FF2B5EF4-FFF2-40B4-BE49-F238E27FC236}">
                  <a16:creationId xmlns:a16="http://schemas.microsoft.com/office/drawing/2014/main" id="{811610CB-1C70-4598-B9F7-E22E04744CE4}"/>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594">
                <a:solidFill>
                  <a:schemeClr val="bg1"/>
                </a:solidFill>
              </a:endParaRPr>
            </a:p>
          </p:txBody>
        </p:sp>
        <p:sp>
          <p:nvSpPr>
            <p:cNvPr id="28" name="Freeform 14">
              <a:extLst>
                <a:ext uri="{FF2B5EF4-FFF2-40B4-BE49-F238E27FC236}">
                  <a16:creationId xmlns:a16="http://schemas.microsoft.com/office/drawing/2014/main" id="{4F6D0F82-8820-4094-AF19-DFF5EA815C6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594">
                <a:solidFill>
                  <a:schemeClr val="bg1"/>
                </a:solidFill>
              </a:endParaRPr>
            </a:p>
          </p:txBody>
        </p:sp>
      </p:grpSp>
    </p:spTree>
    <p:extLst>
      <p:ext uri="{BB962C8B-B14F-4D97-AF65-F5344CB8AC3E}">
        <p14:creationId xmlns:p14="http://schemas.microsoft.com/office/powerpoint/2010/main" val="269898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0410" y="317501"/>
            <a:ext cx="11161020" cy="698500"/>
          </a:xfrm>
        </p:spPr>
        <p:txBody>
          <a:bodyPr/>
          <a:lstStyle/>
          <a:p>
            <a:r>
              <a:rPr lang="en-US"/>
              <a:t>Click to edit Master title style</a:t>
            </a:r>
          </a:p>
        </p:txBody>
      </p:sp>
      <p:sp>
        <p:nvSpPr>
          <p:cNvPr id="14" name="Text Placeholder 18"/>
          <p:cNvSpPr>
            <a:spLocks noGrp="1"/>
          </p:cNvSpPr>
          <p:nvPr>
            <p:ph idx="1"/>
          </p:nvPr>
        </p:nvSpPr>
        <p:spPr>
          <a:xfrm>
            <a:off x="500409" y="1665289"/>
            <a:ext cx="11137794" cy="47164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4447160"/>
      </p:ext>
    </p:extLst>
  </p:cSld>
  <p:clrMapOvr>
    <a:masterClrMapping/>
  </p:clrMapOvr>
  <p:transition>
    <p:fade/>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0409" y="651600"/>
            <a:ext cx="11134735" cy="757255"/>
          </a:xfrm>
          <a:prstGeom prst="rect">
            <a:avLst/>
          </a:prstGeom>
        </p:spPr>
        <p:txBody>
          <a:bodyPr lIns="0" tIns="0" rIns="0" bIns="0">
            <a:noAutofit/>
          </a:bodyPr>
          <a:lstStyle>
            <a:lvl1pPr marL="0" indent="0">
              <a:buNone/>
              <a:defRPr sz="2000" b="0">
                <a:solidFill>
                  <a:srgbClr val="575757"/>
                </a:solidFill>
              </a:defRPr>
            </a:lvl1pPr>
          </a:lstStyle>
          <a:p>
            <a:pPr lvl="0"/>
            <a:r>
              <a:rPr lang="en-US"/>
              <a:t>Click to add subtitle</a:t>
            </a:r>
          </a:p>
        </p:txBody>
      </p:sp>
      <p:sp>
        <p:nvSpPr>
          <p:cNvPr id="14" name="Title Placeholder 1"/>
          <p:cNvSpPr>
            <a:spLocks noGrp="1"/>
          </p:cNvSpPr>
          <p:nvPr>
            <p:ph type="title"/>
          </p:nvPr>
        </p:nvSpPr>
        <p:spPr>
          <a:xfrm>
            <a:off x="500409" y="317500"/>
            <a:ext cx="11134735" cy="6985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0409" y="1700213"/>
            <a:ext cx="11137794" cy="467898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42461909"/>
      </p:ext>
    </p:extLst>
  </p:cSld>
  <p:clrMapOvr>
    <a:masterClrMapping/>
  </p:clrMapOvr>
  <p:transition>
    <p:fade/>
  </p:transition>
  <p:hf hd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tags" Target="../tags/tag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oleObject" Target="../embeddings/oleObject1.bin"/><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heme" Target="../theme/theme1.xml"/><Relationship Id="rId8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79"/>
            </p:custDataLst>
            <p:extLst>
              <p:ext uri="{D42A27DB-BD31-4B8C-83A1-F6EECF244321}">
                <p14:modId xmlns:p14="http://schemas.microsoft.com/office/powerpoint/2010/main" val="1216348133"/>
              </p:ext>
            </p:extLst>
          </p:nvPr>
        </p:nvGraphicFramePr>
        <p:xfrm>
          <a:off x="2113" y="1589"/>
          <a:ext cx="2111" cy="1587"/>
        </p:xfrm>
        <a:graphic>
          <a:graphicData uri="http://schemas.openxmlformats.org/presentationml/2006/ole">
            <mc:AlternateContent xmlns:mc="http://schemas.openxmlformats.org/markup-compatibility/2006">
              <mc:Choice xmlns:v="urn:schemas-microsoft-com:vml" Requires="v">
                <p:oleObj name="think-cell Slide" r:id="rId80" imgW="270" imgH="270" progId="TCLayout.ActiveDocument.1">
                  <p:embed/>
                </p:oleObj>
              </mc:Choice>
              <mc:Fallback>
                <p:oleObj name="think-cell Slide" r:id="rId80" imgW="270" imgH="270" progId="TCLayout.ActiveDocument.1">
                  <p:embed/>
                  <p:pic>
                    <p:nvPicPr>
                      <p:cNvPr id="4" name="Object 3" hidden="1"/>
                      <p:cNvPicPr/>
                      <p:nvPr/>
                    </p:nvPicPr>
                    <p:blipFill>
                      <a:blip r:embed="rId81"/>
                      <a:stretch>
                        <a:fillRect/>
                      </a:stretch>
                    </p:blipFill>
                    <p:spPr>
                      <a:xfrm>
                        <a:off x="2113" y="1589"/>
                        <a:ext cx="2111"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0410" y="317501"/>
            <a:ext cx="11161020" cy="692150"/>
          </a:xfrm>
          <a:prstGeom prst="rect">
            <a:avLst/>
          </a:prstGeom>
        </p:spPr>
        <p:txBody>
          <a:bodyPr vert="horz" lIns="0" tIns="0" rIns="0" bIns="0" rtlCol="0" anchor="t" anchorCtr="0">
            <a:noAutofit/>
          </a:bodyPr>
          <a:lstStyle/>
          <a:p>
            <a:r>
              <a:rPr lang="en-US" noProof="0"/>
              <a:t>Click to edit Master title style</a:t>
            </a:r>
          </a:p>
        </p:txBody>
      </p:sp>
      <p:sp>
        <p:nvSpPr>
          <p:cNvPr id="15" name="TextBox 14"/>
          <p:cNvSpPr txBox="1"/>
          <p:nvPr/>
        </p:nvSpPr>
        <p:spPr>
          <a:xfrm>
            <a:off x="6319511" y="6477000"/>
            <a:ext cx="4884446"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a:solidFill>
                  <a:schemeClr val="tx1"/>
                </a:solidFill>
              </a:rPr>
              <a:t>Presentation title</a:t>
            </a:r>
            <a:br>
              <a:rPr lang="en-US" sz="650" noProof="0">
                <a:solidFill>
                  <a:schemeClr val="tx1"/>
                </a:solidFill>
              </a:rPr>
            </a:br>
            <a:r>
              <a:rPr lang="en-US" sz="650" noProof="0">
                <a:solidFill>
                  <a:schemeClr val="tx1"/>
                </a:solidFill>
              </a:rPr>
              <a:t>[To edit, click View &gt; Slide Master &gt; Slide Master]</a:t>
            </a:r>
          </a:p>
        </p:txBody>
      </p:sp>
      <p:sp>
        <p:nvSpPr>
          <p:cNvPr id="18" name="TextBox 17"/>
          <p:cNvSpPr txBox="1"/>
          <p:nvPr/>
        </p:nvSpPr>
        <p:spPr>
          <a:xfrm>
            <a:off x="500408" y="6477000"/>
            <a:ext cx="5341920"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a:solidFill>
                  <a:schemeClr val="tx1"/>
                </a:solidFill>
              </a:rPr>
              <a:t>Member firms and DTTL: Insert appropriate copyright</a:t>
            </a:r>
            <a:br>
              <a:rPr lang="en-US" sz="650" noProof="0">
                <a:solidFill>
                  <a:schemeClr val="tx1"/>
                </a:solidFill>
              </a:rPr>
            </a:br>
            <a:r>
              <a:rPr lang="en-US" sz="650" noProof="0">
                <a:solidFill>
                  <a:schemeClr val="tx1"/>
                </a:solidFill>
              </a:rPr>
              <a:t>[To edit, click View &gt; Slide Master &gt; Slide Master]</a:t>
            </a:r>
          </a:p>
        </p:txBody>
      </p:sp>
      <p:sp>
        <p:nvSpPr>
          <p:cNvPr id="19" name="Text Placeholder 18"/>
          <p:cNvSpPr>
            <a:spLocks noGrp="1"/>
          </p:cNvSpPr>
          <p:nvPr>
            <p:ph type="body" idx="1"/>
          </p:nvPr>
        </p:nvSpPr>
        <p:spPr>
          <a:xfrm>
            <a:off x="500409" y="1665289"/>
            <a:ext cx="11161020" cy="4716462"/>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Box 2"/>
          <p:cNvSpPr txBox="1"/>
          <p:nvPr/>
        </p:nvSpPr>
        <p:spPr>
          <a:xfrm>
            <a:off x="11354217" y="6477001"/>
            <a:ext cx="307213"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a:solidFill>
                <a:schemeClr val="tx1"/>
              </a:solidFill>
            </a:endParaRPr>
          </a:p>
        </p:txBody>
      </p:sp>
    </p:spTree>
    <p:extLst>
      <p:ext uri="{BB962C8B-B14F-4D97-AF65-F5344CB8AC3E}">
        <p14:creationId xmlns:p14="http://schemas.microsoft.com/office/powerpoint/2010/main" val="89237777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 id="2147483766" r:id="rId29"/>
    <p:sldLayoutId id="2147483767" r:id="rId30"/>
    <p:sldLayoutId id="2147483768" r:id="rId31"/>
    <p:sldLayoutId id="2147483769" r:id="rId32"/>
    <p:sldLayoutId id="2147483661" r:id="rId33"/>
    <p:sldLayoutId id="2147483693" r:id="rId34"/>
    <p:sldLayoutId id="2147483671" r:id="rId35"/>
    <p:sldLayoutId id="2147483679" r:id="rId36"/>
    <p:sldLayoutId id="2147483651" r:id="rId37"/>
    <p:sldLayoutId id="2147483656" r:id="rId38"/>
    <p:sldLayoutId id="2147483694" r:id="rId39"/>
    <p:sldLayoutId id="2147483672" r:id="rId40"/>
    <p:sldLayoutId id="2147483680" r:id="rId41"/>
    <p:sldLayoutId id="2147483652" r:id="rId42"/>
    <p:sldLayoutId id="2147483657" r:id="rId43"/>
    <p:sldLayoutId id="2147483698" r:id="rId44"/>
    <p:sldLayoutId id="2147483673" r:id="rId45"/>
    <p:sldLayoutId id="2147483681" r:id="rId46"/>
    <p:sldLayoutId id="2147483653" r:id="rId47"/>
    <p:sldLayoutId id="2147483666" r:id="rId48"/>
    <p:sldLayoutId id="2147483699" r:id="rId49"/>
    <p:sldLayoutId id="2147483674" r:id="rId50"/>
    <p:sldLayoutId id="2147483682" r:id="rId51"/>
    <p:sldLayoutId id="2147483700" r:id="rId52"/>
    <p:sldLayoutId id="2147483659" r:id="rId53"/>
    <p:sldLayoutId id="2147483663" r:id="rId54"/>
    <p:sldLayoutId id="2147483692" r:id="rId55"/>
    <p:sldLayoutId id="2147483670" r:id="rId56"/>
    <p:sldLayoutId id="2147483678" r:id="rId57"/>
    <p:sldLayoutId id="2147483690" r:id="rId58"/>
    <p:sldLayoutId id="2147483691" r:id="rId59"/>
    <p:sldLayoutId id="2147483667" r:id="rId60"/>
    <p:sldLayoutId id="2147483695" r:id="rId61"/>
    <p:sldLayoutId id="2147483675" r:id="rId62"/>
    <p:sldLayoutId id="2147483683" r:id="rId63"/>
    <p:sldLayoutId id="2147483688" r:id="rId64"/>
    <p:sldLayoutId id="2147483689" r:id="rId65"/>
    <p:sldLayoutId id="2147483668" r:id="rId66"/>
    <p:sldLayoutId id="2147483696" r:id="rId67"/>
    <p:sldLayoutId id="2147483676" r:id="rId68"/>
    <p:sldLayoutId id="2147483684" r:id="rId69"/>
    <p:sldLayoutId id="2147483686" r:id="rId70"/>
    <p:sldLayoutId id="2147483687" r:id="rId71"/>
    <p:sldLayoutId id="2147483669" r:id="rId72"/>
    <p:sldLayoutId id="2147483697" r:id="rId73"/>
    <p:sldLayoutId id="2147483677" r:id="rId74"/>
    <p:sldLayoutId id="2147483685" r:id="rId75"/>
    <p:sldLayoutId id="2147483770" r:id="rId76"/>
    <p:sldLayoutId id="2147483771" r:id="rId77"/>
  </p:sldLayoutIdLst>
  <p:transition>
    <p:fade/>
  </p:transition>
  <p:hf hd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1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1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1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1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1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4">
          <p15:clr>
            <a:srgbClr val="F26B43"/>
          </p15:clr>
        </p15:guide>
        <p15:guide id="2" orient="horz" pos="2160">
          <p15:clr>
            <a:srgbClr val="F26B43"/>
          </p15:clr>
        </p15:guide>
        <p15:guide id="3" orient="horz" pos="4020">
          <p15:clr>
            <a:srgbClr val="F26B43"/>
          </p15:clr>
        </p15:guide>
        <p15:guide id="4" pos="237">
          <p15:clr>
            <a:srgbClr val="F26B43"/>
          </p15:clr>
        </p15:guide>
        <p15:guide id="5" pos="5523">
          <p15:clr>
            <a:srgbClr val="F26B43"/>
          </p15:clr>
        </p15:guide>
        <p15:guide id="6" orient="horz" pos="1071">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1" orient="horz" pos="1049">
          <p15:clr>
            <a:srgbClr val="F26B43"/>
          </p15:clr>
        </p15:guide>
        <p15:guide id="22" orient="horz" pos="6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6.xml"/></Relationships>
</file>

<file path=ppt/slides/_rels/slide22.xml.rels><?xml version="1.0" encoding="UTF-8" standalone="yes"?>
<Relationships xmlns="http://schemas.openxmlformats.org/package/2006/relationships"><Relationship Id="rId2" Type="http://schemas.openxmlformats.org/officeDocument/2006/relationships/hyperlink" Target="http://www.deloitte.ca/" TargetMode="External"/><Relationship Id="rId1" Type="http://schemas.openxmlformats.org/officeDocument/2006/relationships/slideLayout" Target="../slideLayouts/slideLayout7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gif"/><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hyperlink" Target="http://www.southbruce.ca/Studies" TargetMode="External"/><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BF583B0-4CD7-2D0B-0E77-319BC90BF5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3" t="15415" r="-320" b="21286"/>
          <a:stretch/>
        </p:blipFill>
        <p:spPr bwMode="auto">
          <a:xfrm>
            <a:off x="168441" y="1010653"/>
            <a:ext cx="11894250" cy="567907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89046F2-4527-464C-BFD1-B6A40A7E272A}"/>
              </a:ext>
            </a:extLst>
          </p:cNvPr>
          <p:cNvSpPr>
            <a:spLocks noGrp="1"/>
          </p:cNvSpPr>
          <p:nvPr>
            <p:ph type="sldNum" sz="quarter" idx="12"/>
          </p:nvPr>
        </p:nvSpPr>
        <p:spPr/>
        <p:txBody>
          <a:bodyPr/>
          <a:lstStyle/>
          <a:p>
            <a:fld id="{E49001A6-4B87-4291-9C98-76B4260EB835}" type="slidenum">
              <a:rPr lang="en-US" smtClean="0"/>
              <a:pPr/>
              <a:t>1</a:t>
            </a:fld>
            <a:endParaRPr lang="en-US"/>
          </a:p>
        </p:txBody>
      </p:sp>
      <p:sp>
        <p:nvSpPr>
          <p:cNvPr id="7" name="Rectangle 6">
            <a:extLst>
              <a:ext uri="{FF2B5EF4-FFF2-40B4-BE49-F238E27FC236}">
                <a16:creationId xmlns:a16="http://schemas.microsoft.com/office/drawing/2014/main" id="{A2C228BB-FA7D-4C49-A965-63545CEF2CA3}"/>
              </a:ext>
            </a:extLst>
          </p:cNvPr>
          <p:cNvSpPr/>
          <p:nvPr/>
        </p:nvSpPr>
        <p:spPr bwMode="gray">
          <a:xfrm>
            <a:off x="15082" y="5358267"/>
            <a:ext cx="12146756" cy="1499733"/>
          </a:xfrm>
          <a:prstGeom prst="rect">
            <a:avLst/>
          </a:prstGeom>
          <a:solidFill>
            <a:schemeClr val="tx1">
              <a:alpha val="69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8" name="Title 17">
            <a:extLst>
              <a:ext uri="{FF2B5EF4-FFF2-40B4-BE49-F238E27FC236}">
                <a16:creationId xmlns:a16="http://schemas.microsoft.com/office/drawing/2014/main" id="{73DAB81B-E7F7-4B4F-9520-5B6D640B0A1B}"/>
              </a:ext>
            </a:extLst>
          </p:cNvPr>
          <p:cNvSpPr>
            <a:spLocks noGrp="1"/>
          </p:cNvSpPr>
          <p:nvPr>
            <p:ph type="body" sz="quarter" idx="14"/>
          </p:nvPr>
        </p:nvSpPr>
        <p:spPr>
          <a:xfrm>
            <a:off x="312372" y="5538803"/>
            <a:ext cx="10355628" cy="1061829"/>
          </a:xfrm>
        </p:spPr>
        <p:txBody>
          <a:bodyPr/>
          <a:lstStyle/>
          <a:p>
            <a:pPr algn="l">
              <a:spcAft>
                <a:spcPts val="600"/>
              </a:spcAft>
            </a:pPr>
            <a:r>
              <a:rPr lang="en-US" sz="2000" b="1">
                <a:solidFill>
                  <a:schemeClr val="accent1"/>
                </a:solidFill>
                <a:latin typeface="+mj-lt"/>
                <a:cs typeface="Calibri" panose="020F0502020204030204" pitchFamily="34" charset="0"/>
              </a:rPr>
              <a:t>Municipality of South Bruce</a:t>
            </a:r>
          </a:p>
          <a:p>
            <a:pPr algn="l">
              <a:spcAft>
                <a:spcPts val="600"/>
              </a:spcAft>
            </a:pPr>
            <a:r>
              <a:rPr lang="en-US" sz="2700">
                <a:solidFill>
                  <a:schemeClr val="bg1"/>
                </a:solidFill>
                <a:cs typeface="Calibri" panose="020F0502020204030204" pitchFamily="34" charset="0"/>
              </a:rPr>
              <a:t>Community Survey</a:t>
            </a:r>
          </a:p>
          <a:p>
            <a:pPr algn="l"/>
            <a:r>
              <a:rPr lang="en-US" sz="1200" b="1">
                <a:solidFill>
                  <a:schemeClr val="bg1"/>
                </a:solidFill>
              </a:rPr>
              <a:t>August 2023</a:t>
            </a:r>
          </a:p>
        </p:txBody>
      </p:sp>
      <p:pic>
        <p:nvPicPr>
          <p:cNvPr id="9" name="Picture 8">
            <a:extLst>
              <a:ext uri="{FF2B5EF4-FFF2-40B4-BE49-F238E27FC236}">
                <a16:creationId xmlns:a16="http://schemas.microsoft.com/office/drawing/2014/main" id="{B1E2C132-9D19-44DD-9088-7D33B736918D}"/>
              </a:ext>
            </a:extLst>
          </p:cNvPr>
          <p:cNvPicPr>
            <a:picLocks noChangeAspect="1"/>
          </p:cNvPicPr>
          <p:nvPr/>
        </p:nvPicPr>
        <p:blipFill>
          <a:blip r:embed="rId4"/>
          <a:srcRect/>
          <a:stretch/>
        </p:blipFill>
        <p:spPr>
          <a:xfrm>
            <a:off x="10438338" y="5304638"/>
            <a:ext cx="1450645" cy="1450645"/>
          </a:xfrm>
          <a:prstGeom prst="rect">
            <a:avLst/>
          </a:prstGeom>
        </p:spPr>
      </p:pic>
    </p:spTree>
    <p:extLst>
      <p:ext uri="{BB962C8B-B14F-4D97-AF65-F5344CB8AC3E}">
        <p14:creationId xmlns:p14="http://schemas.microsoft.com/office/powerpoint/2010/main" val="464196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8238477C-AAEA-4F4B-B402-DD0ECB5D43D9}"/>
              </a:ext>
            </a:extLst>
          </p:cNvPr>
          <p:cNvGraphicFramePr>
            <a:graphicFrameLocks/>
          </p:cNvGraphicFramePr>
          <p:nvPr>
            <p:extLst>
              <p:ext uri="{D42A27DB-BD31-4B8C-83A1-F6EECF244321}">
                <p14:modId xmlns:p14="http://schemas.microsoft.com/office/powerpoint/2010/main" val="1118536073"/>
              </p:ext>
            </p:extLst>
          </p:nvPr>
        </p:nvGraphicFramePr>
        <p:xfrm>
          <a:off x="1109810" y="2934553"/>
          <a:ext cx="10059098" cy="2276263"/>
        </p:xfrm>
        <a:graphic>
          <a:graphicData uri="http://schemas.openxmlformats.org/drawingml/2006/chart">
            <c:chart xmlns:c="http://schemas.openxmlformats.org/drawingml/2006/chart" xmlns:r="http://schemas.openxmlformats.org/officeDocument/2006/relationships" r:id="rId3"/>
          </a:graphicData>
        </a:graphic>
      </p:graphicFrame>
      <p:sp>
        <p:nvSpPr>
          <p:cNvPr id="2" name="Subtitle 1">
            <a:extLst>
              <a:ext uri="{FF2B5EF4-FFF2-40B4-BE49-F238E27FC236}">
                <a16:creationId xmlns:a16="http://schemas.microsoft.com/office/drawing/2014/main" id="{FB9502ED-3219-4617-8724-FABDA869E312}"/>
              </a:ext>
            </a:extLst>
          </p:cNvPr>
          <p:cNvSpPr>
            <a:spLocks noGrp="1"/>
          </p:cNvSpPr>
          <p:nvPr>
            <p:ph type="subTitle" idx="1"/>
          </p:nvPr>
        </p:nvSpPr>
        <p:spPr>
          <a:xfrm>
            <a:off x="457359" y="1501633"/>
            <a:ext cx="11262360" cy="541559"/>
          </a:xfrm>
        </p:spPr>
        <p:txBody>
          <a:bodyPr/>
          <a:lstStyle/>
          <a:p>
            <a:r>
              <a:rPr lang="en-CA" sz="1800"/>
              <a:t>The vast majority of respondents (97%) were at least somewhat familiar with the NWMO project.</a:t>
            </a:r>
          </a:p>
        </p:txBody>
      </p:sp>
      <p:sp>
        <p:nvSpPr>
          <p:cNvPr id="4" name="Slide Number Placeholder 3">
            <a:extLst>
              <a:ext uri="{FF2B5EF4-FFF2-40B4-BE49-F238E27FC236}">
                <a16:creationId xmlns:a16="http://schemas.microsoft.com/office/drawing/2014/main" id="{046C26B7-9791-4595-A79A-BA48B98C7941}"/>
              </a:ext>
            </a:extLst>
          </p:cNvPr>
          <p:cNvSpPr>
            <a:spLocks noGrp="1"/>
          </p:cNvSpPr>
          <p:nvPr>
            <p:ph type="sldNum" sz="quarter" idx="12"/>
          </p:nvPr>
        </p:nvSpPr>
        <p:spPr/>
        <p:txBody>
          <a:bodyPr/>
          <a:lstStyle/>
          <a:p>
            <a:fld id="{E49001A6-4B87-4291-9C98-76B4260EB835}" type="slidenum">
              <a:rPr lang="en-US" smtClean="0"/>
              <a:pPr/>
              <a:t>10</a:t>
            </a:fld>
            <a:endParaRPr lang="en-US"/>
          </a:p>
        </p:txBody>
      </p:sp>
      <p:sp>
        <p:nvSpPr>
          <p:cNvPr id="8" name="TextBox 7">
            <a:extLst>
              <a:ext uri="{FF2B5EF4-FFF2-40B4-BE49-F238E27FC236}">
                <a16:creationId xmlns:a16="http://schemas.microsoft.com/office/drawing/2014/main" id="{D93C03AC-3DFE-4CB2-BC13-21438F4B7F32}"/>
              </a:ext>
            </a:extLst>
          </p:cNvPr>
          <p:cNvSpPr txBox="1"/>
          <p:nvPr/>
        </p:nvSpPr>
        <p:spPr>
          <a:xfrm>
            <a:off x="443787" y="5624576"/>
            <a:ext cx="11262359" cy="276999"/>
          </a:xfrm>
          <a:prstGeom prst="rect">
            <a:avLst/>
          </a:prstGeom>
          <a:noFill/>
        </p:spPr>
        <p:txBody>
          <a:bodyPr wrap="square" rtlCol="0">
            <a:spAutoFit/>
          </a:bodyPr>
          <a:lstStyle/>
          <a:p>
            <a:pPr algn="ctr"/>
            <a:r>
              <a:rPr lang="en-US" sz="1200" b="1"/>
              <a:t>How familiar are you with the NWMO project that was just described? </a:t>
            </a:r>
            <a:endParaRPr lang="en-CA" sz="1200" b="1"/>
          </a:p>
        </p:txBody>
      </p:sp>
      <p:sp>
        <p:nvSpPr>
          <p:cNvPr id="18" name="Left Brace 17">
            <a:extLst>
              <a:ext uri="{FF2B5EF4-FFF2-40B4-BE49-F238E27FC236}">
                <a16:creationId xmlns:a16="http://schemas.microsoft.com/office/drawing/2014/main" id="{C9E4E84F-9C0B-4A12-A78F-B127D8466BD0}"/>
              </a:ext>
            </a:extLst>
          </p:cNvPr>
          <p:cNvSpPr/>
          <p:nvPr/>
        </p:nvSpPr>
        <p:spPr>
          <a:xfrm rot="5400000">
            <a:off x="5886763" y="753488"/>
            <a:ext cx="388311" cy="4624981"/>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A288EC3D-7128-4DF9-87CC-F6DCEDD1732C}"/>
              </a:ext>
            </a:extLst>
          </p:cNvPr>
          <p:cNvSpPr txBox="1"/>
          <p:nvPr/>
        </p:nvSpPr>
        <p:spPr>
          <a:xfrm>
            <a:off x="5716209" y="2545600"/>
            <a:ext cx="846300" cy="276999"/>
          </a:xfrm>
          <a:prstGeom prst="rect">
            <a:avLst/>
          </a:prstGeom>
          <a:noFill/>
        </p:spPr>
        <p:txBody>
          <a:bodyPr wrap="square" lIns="0" tIns="0" rIns="0" bIns="0" rtlCol="0">
            <a:spAutoFit/>
          </a:bodyPr>
          <a:lstStyle/>
          <a:p>
            <a:pPr algn="ctr">
              <a:spcBef>
                <a:spcPts val="600"/>
              </a:spcBef>
              <a:buSzPct val="100000"/>
            </a:pPr>
            <a:r>
              <a:rPr lang="en-US">
                <a:solidFill>
                  <a:srgbClr val="313131"/>
                </a:solidFill>
              </a:rPr>
              <a:t>97%</a:t>
            </a:r>
          </a:p>
        </p:txBody>
      </p:sp>
      <p:sp>
        <p:nvSpPr>
          <p:cNvPr id="7" name="Text Placeholder 4">
            <a:extLst>
              <a:ext uri="{FF2B5EF4-FFF2-40B4-BE49-F238E27FC236}">
                <a16:creationId xmlns:a16="http://schemas.microsoft.com/office/drawing/2014/main" id="{E812EEAC-4650-FBB9-336A-E06F0F448ADB}"/>
              </a:ext>
            </a:extLst>
          </p:cNvPr>
          <p:cNvSpPr>
            <a:spLocks noGrp="1"/>
          </p:cNvSpPr>
          <p:nvPr>
            <p:ph type="body" sz="quarter" idx="14"/>
          </p:nvPr>
        </p:nvSpPr>
        <p:spPr>
          <a:xfrm>
            <a:off x="1930603" y="457200"/>
            <a:ext cx="9789116" cy="369332"/>
          </a:xfrm>
        </p:spPr>
        <p:txBody>
          <a:bodyPr/>
          <a:lstStyle/>
          <a:p>
            <a:r>
              <a:rPr lang="en-CA">
                <a:solidFill>
                  <a:schemeClr val="tx1"/>
                </a:solidFill>
              </a:rPr>
              <a:t>NWMO Project</a:t>
            </a:r>
          </a:p>
        </p:txBody>
      </p:sp>
      <p:sp>
        <p:nvSpPr>
          <p:cNvPr id="9" name="TextBox 8">
            <a:extLst>
              <a:ext uri="{FF2B5EF4-FFF2-40B4-BE49-F238E27FC236}">
                <a16:creationId xmlns:a16="http://schemas.microsoft.com/office/drawing/2014/main" id="{29349758-241C-10A5-94FE-79832E84AB18}"/>
              </a:ext>
            </a:extLst>
          </p:cNvPr>
          <p:cNvSpPr txBox="1"/>
          <p:nvPr/>
        </p:nvSpPr>
        <p:spPr>
          <a:xfrm>
            <a:off x="365109" y="6296351"/>
            <a:ext cx="989373" cy="369332"/>
          </a:xfrm>
          <a:prstGeom prst="rect">
            <a:avLst/>
          </a:prstGeom>
          <a:noFill/>
        </p:spPr>
        <p:txBody>
          <a:bodyPr wrap="none" rtlCol="0">
            <a:spAutoFit/>
          </a:bodyPr>
          <a:lstStyle/>
          <a:p>
            <a:r>
              <a:rPr lang="en-US"/>
              <a:t>N=198</a:t>
            </a:r>
            <a:endParaRPr lang="en-CA"/>
          </a:p>
        </p:txBody>
      </p:sp>
      <p:sp>
        <p:nvSpPr>
          <p:cNvPr id="10" name="TextBox 9">
            <a:extLst>
              <a:ext uri="{FF2B5EF4-FFF2-40B4-BE49-F238E27FC236}">
                <a16:creationId xmlns:a16="http://schemas.microsoft.com/office/drawing/2014/main" id="{E5623848-1B5E-07AD-7A16-314D31A8C298}"/>
              </a:ext>
            </a:extLst>
          </p:cNvPr>
          <p:cNvSpPr txBox="1"/>
          <p:nvPr/>
        </p:nvSpPr>
        <p:spPr>
          <a:xfrm>
            <a:off x="6139359" y="6373295"/>
            <a:ext cx="4970760" cy="215444"/>
          </a:xfrm>
          <a:prstGeom prst="rect">
            <a:avLst/>
          </a:prstGeom>
          <a:noFill/>
        </p:spPr>
        <p:txBody>
          <a:bodyPr wrap="square" lIns="0" tIns="0" rIns="0" bIns="0" rtlCol="0">
            <a:spAutoFit/>
          </a:bodyPr>
          <a:lstStyle/>
          <a:p>
            <a:pPr>
              <a:spcBef>
                <a:spcPts val="600"/>
              </a:spcBef>
              <a:buSzPct val="100000"/>
            </a:pPr>
            <a:r>
              <a:rPr lang="en-US" sz="1400"/>
              <a:t>Community Survey – Municipality of South Bruce 2023</a:t>
            </a:r>
          </a:p>
        </p:txBody>
      </p:sp>
    </p:spTree>
    <p:extLst>
      <p:ext uri="{BB962C8B-B14F-4D97-AF65-F5344CB8AC3E}">
        <p14:creationId xmlns:p14="http://schemas.microsoft.com/office/powerpoint/2010/main" val="3055855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D1395F41-063C-4AD0-B385-ED91469F7878}"/>
              </a:ext>
            </a:extLst>
          </p:cNvPr>
          <p:cNvGraphicFramePr>
            <a:graphicFrameLocks/>
          </p:cNvGraphicFramePr>
          <p:nvPr>
            <p:extLst>
              <p:ext uri="{D42A27DB-BD31-4B8C-83A1-F6EECF244321}">
                <p14:modId xmlns:p14="http://schemas.microsoft.com/office/powerpoint/2010/main" val="453713865"/>
              </p:ext>
            </p:extLst>
          </p:nvPr>
        </p:nvGraphicFramePr>
        <p:xfrm>
          <a:off x="1377315" y="2192644"/>
          <a:ext cx="9732804" cy="3457594"/>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046C26B7-9791-4595-A79A-BA48B98C7941}"/>
              </a:ext>
            </a:extLst>
          </p:cNvPr>
          <p:cNvSpPr>
            <a:spLocks noGrp="1"/>
          </p:cNvSpPr>
          <p:nvPr>
            <p:ph type="sldNum" sz="quarter" idx="12"/>
          </p:nvPr>
        </p:nvSpPr>
        <p:spPr/>
        <p:txBody>
          <a:bodyPr/>
          <a:lstStyle/>
          <a:p>
            <a:fld id="{E49001A6-4B87-4291-9C98-76B4260EB835}" type="slidenum">
              <a:rPr lang="en-US" smtClean="0"/>
              <a:pPr/>
              <a:t>11</a:t>
            </a:fld>
            <a:endParaRPr lang="en-US"/>
          </a:p>
        </p:txBody>
      </p:sp>
      <p:sp>
        <p:nvSpPr>
          <p:cNvPr id="8" name="TextBox 7">
            <a:extLst>
              <a:ext uri="{FF2B5EF4-FFF2-40B4-BE49-F238E27FC236}">
                <a16:creationId xmlns:a16="http://schemas.microsoft.com/office/drawing/2014/main" id="{D93C03AC-3DFE-4CB2-BC13-21438F4B7F32}"/>
              </a:ext>
            </a:extLst>
          </p:cNvPr>
          <p:cNvSpPr txBox="1"/>
          <p:nvPr/>
        </p:nvSpPr>
        <p:spPr>
          <a:xfrm>
            <a:off x="443787" y="5624576"/>
            <a:ext cx="11262359" cy="276999"/>
          </a:xfrm>
          <a:prstGeom prst="rect">
            <a:avLst/>
          </a:prstGeom>
          <a:noFill/>
        </p:spPr>
        <p:txBody>
          <a:bodyPr wrap="square" rtlCol="0">
            <a:spAutoFit/>
          </a:bodyPr>
          <a:lstStyle/>
          <a:p>
            <a:pPr algn="ctr"/>
            <a:r>
              <a:rPr lang="en-US" sz="1200" b="1"/>
              <a:t>From which of the following sources do you recall receiving information regarding the NWMO project from the Municipality: </a:t>
            </a:r>
            <a:endParaRPr lang="en-CA" sz="1200" b="1"/>
          </a:p>
        </p:txBody>
      </p:sp>
      <p:sp>
        <p:nvSpPr>
          <p:cNvPr id="7" name="Subtitle 1">
            <a:extLst>
              <a:ext uri="{FF2B5EF4-FFF2-40B4-BE49-F238E27FC236}">
                <a16:creationId xmlns:a16="http://schemas.microsoft.com/office/drawing/2014/main" id="{97F781BC-4A6F-C778-D2F8-2CDC5DD47166}"/>
              </a:ext>
            </a:extLst>
          </p:cNvPr>
          <p:cNvSpPr txBox="1">
            <a:spLocks/>
          </p:cNvSpPr>
          <p:nvPr/>
        </p:nvSpPr>
        <p:spPr>
          <a:xfrm>
            <a:off x="508179" y="1298252"/>
            <a:ext cx="11262360" cy="823687"/>
          </a:xfrm>
          <a:prstGeom prst="rect">
            <a:avLst/>
          </a:prstGeom>
        </p:spPr>
        <p:txBody>
          <a:bodyPr vert="horz" wrap="square" lIns="0" tIns="0" rIns="0" bIns="0" rtlCol="0" anchor="ctr" anchorCtr="0">
            <a:spAutoFit/>
          </a:bodyPr>
          <a:lstStyle>
            <a:lvl1pPr marL="0" indent="0" algn="l" defTabSz="914400" rtl="0" eaLnBrk="1" latinLnBrk="0" hangingPunct="1">
              <a:lnSpc>
                <a:spcPts val="2160"/>
              </a:lnSpc>
              <a:spcBef>
                <a:spcPts val="0"/>
              </a:spcBef>
              <a:spcAft>
                <a:spcPts val="1000"/>
              </a:spcAft>
              <a:buSzPct val="100000"/>
              <a:buFont typeface="Arial" panose="020B0604020202020204" pitchFamily="34" charset="0"/>
              <a:buNone/>
              <a:defRPr sz="3200" b="1" kern="1800">
                <a:solidFill>
                  <a:schemeClr val="tx1"/>
                </a:solidFill>
                <a:latin typeface="+mn-lt"/>
                <a:ea typeface="+mn-ea"/>
                <a:cs typeface="Arial"/>
              </a:defRPr>
            </a:lvl1pPr>
            <a:lvl2pPr marL="457200" indent="0" algn="ctr" defTabSz="914400" rtl="0" eaLnBrk="1" latinLnBrk="0" hangingPunct="1">
              <a:spcBef>
                <a:spcPts val="0"/>
              </a:spcBef>
              <a:spcAft>
                <a:spcPts val="1000"/>
              </a:spcAft>
              <a:buClrTx/>
              <a:buSzPct val="100000"/>
              <a:buFont typeface="Arial"/>
              <a:buNone/>
              <a:defRPr lang="en-US" sz="1100" b="1" kern="1200">
                <a:solidFill>
                  <a:schemeClr val="tx1">
                    <a:tint val="75000"/>
                  </a:schemeClr>
                </a:solidFill>
                <a:latin typeface="+mn-lt"/>
                <a:ea typeface="+mn-ea"/>
                <a:cs typeface="+mn-cs"/>
              </a:defRPr>
            </a:lvl2pPr>
            <a:lvl3pPr marL="914400" indent="0" algn="ctr" defTabSz="914400" rtl="0" eaLnBrk="1" latinLnBrk="0" hangingPunct="1">
              <a:spcBef>
                <a:spcPts val="0"/>
              </a:spcBef>
              <a:spcAft>
                <a:spcPts val="1000"/>
              </a:spcAft>
              <a:buClrTx/>
              <a:buSzPct val="100000"/>
              <a:buFont typeface="Arial" panose="020B0604020202020204" pitchFamily="34" charset="0"/>
              <a:buNone/>
              <a:defRPr lang="en-US" sz="1100" kern="1200">
                <a:solidFill>
                  <a:schemeClr val="tx1">
                    <a:tint val="75000"/>
                  </a:schemeClr>
                </a:solidFill>
                <a:latin typeface="+mn-lt"/>
                <a:ea typeface="+mn-ea"/>
                <a:cs typeface="+mn-cs"/>
              </a:defRPr>
            </a:lvl3pPr>
            <a:lvl4pPr marL="1371600" indent="0" algn="ctr" defTabSz="914400" rtl="0" eaLnBrk="1" latinLnBrk="0" hangingPunct="1">
              <a:spcBef>
                <a:spcPts val="0"/>
              </a:spcBef>
              <a:spcAft>
                <a:spcPts val="1000"/>
              </a:spcAft>
              <a:buClrTx/>
              <a:buSzPct val="100000"/>
              <a:buFont typeface="Verdana" panose="020B0604030504040204" pitchFamily="34" charset="0"/>
              <a:buNone/>
              <a:defRPr lang="en-US" sz="1100" kern="1200" baseline="0">
                <a:solidFill>
                  <a:schemeClr val="tx1">
                    <a:tint val="75000"/>
                  </a:schemeClr>
                </a:solidFill>
                <a:latin typeface="+mn-lt"/>
                <a:ea typeface="+mn-ea"/>
                <a:cs typeface="+mn-cs"/>
              </a:defRPr>
            </a:lvl4pPr>
            <a:lvl5pPr marL="1828800" indent="0" algn="ctr" defTabSz="798513" rtl="0" eaLnBrk="1" latinLnBrk="0" hangingPunct="1">
              <a:spcBef>
                <a:spcPts val="0"/>
              </a:spcBef>
              <a:spcAft>
                <a:spcPts val="1000"/>
              </a:spcAft>
              <a:buClrTx/>
              <a:buSzPct val="100000"/>
              <a:buFont typeface="Verdana" panose="020B0604030504040204" pitchFamily="34" charset="0"/>
              <a:buNone/>
              <a:tabLst/>
              <a:defRPr lang="en-US" sz="1100" kern="1200" baseline="0">
                <a:solidFill>
                  <a:schemeClr val="tx1">
                    <a:tint val="75000"/>
                  </a:schemeClr>
                </a:solidFill>
                <a:latin typeface="+mn-lt"/>
                <a:ea typeface="+mn-ea"/>
                <a:cs typeface="+mn-cs"/>
              </a:defRPr>
            </a:lvl5pPr>
            <a:lvl6pPr marL="2286000" indent="0" algn="ctr" defTabSz="914400" rtl="0" eaLnBrk="1" latinLnBrk="0" hangingPunct="1">
              <a:spcBef>
                <a:spcPts val="0"/>
              </a:spcBef>
              <a:spcAft>
                <a:spcPts val="1000"/>
              </a:spcAft>
              <a:buFont typeface="Verdana" panose="020B0604030504040204" pitchFamily="34" charset="0"/>
              <a:buNone/>
              <a:defRPr sz="1200" kern="1200" baseline="0">
                <a:solidFill>
                  <a:schemeClr val="tx1">
                    <a:tint val="75000"/>
                  </a:schemeClr>
                </a:solidFill>
                <a:latin typeface="+mn-lt"/>
                <a:ea typeface="+mn-ea"/>
                <a:cs typeface="+mn-cs"/>
              </a:defRPr>
            </a:lvl6pPr>
            <a:lvl7pPr marL="2743200" indent="0" algn="ctr" defTabSz="914400" rtl="0" eaLnBrk="1" latinLnBrk="0" hangingPunct="1">
              <a:spcBef>
                <a:spcPts val="0"/>
              </a:spcBef>
              <a:spcAft>
                <a:spcPts val="1000"/>
              </a:spcAft>
              <a:buFont typeface="Verdana" panose="020B0604030504040204" pitchFamily="34" charset="0"/>
              <a:buNone/>
              <a:defRPr sz="1200" kern="1200">
                <a:solidFill>
                  <a:schemeClr val="tx1">
                    <a:tint val="75000"/>
                  </a:schemeClr>
                </a:solidFill>
                <a:latin typeface="+mn-lt"/>
                <a:ea typeface="+mn-ea"/>
                <a:cs typeface="+mn-cs"/>
              </a:defRPr>
            </a:lvl7pPr>
            <a:lvl8pPr marL="3200400" indent="0" algn="ctr" defTabSz="914400" rtl="0" eaLnBrk="1" latinLnBrk="0" hangingPunct="1">
              <a:spcBef>
                <a:spcPts val="0"/>
              </a:spcBef>
              <a:spcAft>
                <a:spcPts val="1000"/>
              </a:spcAft>
              <a:buFont typeface="Verdana" panose="020B0604030504040204" pitchFamily="34" charset="0"/>
              <a:buNone/>
              <a:defRPr sz="1200" kern="1200" baseline="0">
                <a:solidFill>
                  <a:schemeClr val="tx1">
                    <a:tint val="75000"/>
                  </a:schemeClr>
                </a:solidFill>
                <a:latin typeface="+mn-lt"/>
                <a:ea typeface="+mn-ea"/>
                <a:cs typeface="+mn-cs"/>
              </a:defRPr>
            </a:lvl8pPr>
            <a:lvl9pPr marL="3657600" indent="0" algn="ctr" defTabSz="914400" rtl="0" eaLnBrk="1" latinLnBrk="0" hangingPunct="1">
              <a:spcBef>
                <a:spcPts val="0"/>
              </a:spcBef>
              <a:spcAft>
                <a:spcPts val="1000"/>
              </a:spcAft>
              <a:buFont typeface="Verdana" panose="020B0604030504040204" pitchFamily="34" charset="0"/>
              <a:buNone/>
              <a:defRPr sz="1200" kern="1200" baseline="0">
                <a:solidFill>
                  <a:schemeClr val="tx1">
                    <a:tint val="75000"/>
                  </a:schemeClr>
                </a:solidFill>
                <a:latin typeface="+mn-lt"/>
                <a:ea typeface="+mn-ea"/>
                <a:cs typeface="+mn-cs"/>
              </a:defRPr>
            </a:lvl9pPr>
          </a:lstStyle>
          <a:p>
            <a:r>
              <a:rPr lang="en-CA" sz="1800"/>
              <a:t>Respondents most commonly recall receiving information regarding the NWMO project from 2-4 page informational mail-outs (82%) and the Monthly Community Liaison Committee flyer (77%).</a:t>
            </a:r>
          </a:p>
        </p:txBody>
      </p:sp>
      <p:sp>
        <p:nvSpPr>
          <p:cNvPr id="10" name="Text Placeholder 4">
            <a:extLst>
              <a:ext uri="{FF2B5EF4-FFF2-40B4-BE49-F238E27FC236}">
                <a16:creationId xmlns:a16="http://schemas.microsoft.com/office/drawing/2014/main" id="{B1ED49A3-552C-3ECA-B456-C169FE791AF4}"/>
              </a:ext>
            </a:extLst>
          </p:cNvPr>
          <p:cNvSpPr>
            <a:spLocks noGrp="1"/>
          </p:cNvSpPr>
          <p:nvPr>
            <p:ph type="body" sz="quarter" idx="14"/>
          </p:nvPr>
        </p:nvSpPr>
        <p:spPr>
          <a:xfrm>
            <a:off x="1930603" y="457200"/>
            <a:ext cx="9789116" cy="369332"/>
          </a:xfrm>
        </p:spPr>
        <p:txBody>
          <a:bodyPr/>
          <a:lstStyle/>
          <a:p>
            <a:r>
              <a:rPr lang="en-CA">
                <a:solidFill>
                  <a:schemeClr val="tx1"/>
                </a:solidFill>
              </a:rPr>
              <a:t>NWMO Project</a:t>
            </a:r>
          </a:p>
        </p:txBody>
      </p:sp>
      <p:sp>
        <p:nvSpPr>
          <p:cNvPr id="12" name="TextBox 11">
            <a:extLst>
              <a:ext uri="{FF2B5EF4-FFF2-40B4-BE49-F238E27FC236}">
                <a16:creationId xmlns:a16="http://schemas.microsoft.com/office/drawing/2014/main" id="{A8DDA968-7887-5005-0611-BE7328BE1B03}"/>
              </a:ext>
            </a:extLst>
          </p:cNvPr>
          <p:cNvSpPr txBox="1"/>
          <p:nvPr/>
        </p:nvSpPr>
        <p:spPr>
          <a:xfrm>
            <a:off x="365109" y="6296351"/>
            <a:ext cx="989373" cy="369332"/>
          </a:xfrm>
          <a:prstGeom prst="rect">
            <a:avLst/>
          </a:prstGeom>
          <a:noFill/>
        </p:spPr>
        <p:txBody>
          <a:bodyPr wrap="none" rtlCol="0">
            <a:spAutoFit/>
          </a:bodyPr>
          <a:lstStyle/>
          <a:p>
            <a:r>
              <a:rPr lang="en-US"/>
              <a:t>N=198</a:t>
            </a:r>
            <a:endParaRPr lang="en-CA"/>
          </a:p>
        </p:txBody>
      </p:sp>
      <p:sp>
        <p:nvSpPr>
          <p:cNvPr id="13" name="TextBox 12">
            <a:extLst>
              <a:ext uri="{FF2B5EF4-FFF2-40B4-BE49-F238E27FC236}">
                <a16:creationId xmlns:a16="http://schemas.microsoft.com/office/drawing/2014/main" id="{79E43F1E-BB07-B206-0D76-61B3796F08C5}"/>
              </a:ext>
            </a:extLst>
          </p:cNvPr>
          <p:cNvSpPr txBox="1"/>
          <p:nvPr/>
        </p:nvSpPr>
        <p:spPr>
          <a:xfrm>
            <a:off x="6139359" y="6373295"/>
            <a:ext cx="4970760" cy="215444"/>
          </a:xfrm>
          <a:prstGeom prst="rect">
            <a:avLst/>
          </a:prstGeom>
          <a:noFill/>
        </p:spPr>
        <p:txBody>
          <a:bodyPr wrap="square" lIns="0" tIns="0" rIns="0" bIns="0" rtlCol="0">
            <a:spAutoFit/>
          </a:bodyPr>
          <a:lstStyle/>
          <a:p>
            <a:pPr>
              <a:spcBef>
                <a:spcPts val="600"/>
              </a:spcBef>
              <a:buSzPct val="100000"/>
            </a:pPr>
            <a:r>
              <a:rPr lang="en-US" sz="1400"/>
              <a:t>Community Survey – Municipality of South Bruce 2023</a:t>
            </a:r>
          </a:p>
        </p:txBody>
      </p:sp>
      <p:sp>
        <p:nvSpPr>
          <p:cNvPr id="3" name="TextBox 2">
            <a:extLst>
              <a:ext uri="{FF2B5EF4-FFF2-40B4-BE49-F238E27FC236}">
                <a16:creationId xmlns:a16="http://schemas.microsoft.com/office/drawing/2014/main" id="{D9BE5406-2AA3-1D49-B104-8933780608FD}"/>
              </a:ext>
            </a:extLst>
          </p:cNvPr>
          <p:cNvSpPr txBox="1"/>
          <p:nvPr/>
        </p:nvSpPr>
        <p:spPr>
          <a:xfrm>
            <a:off x="8994737" y="4975884"/>
            <a:ext cx="2626242" cy="677108"/>
          </a:xfrm>
          <a:prstGeom prst="rect">
            <a:avLst/>
          </a:prstGeom>
          <a:noFill/>
        </p:spPr>
        <p:txBody>
          <a:bodyPr wrap="square" lIns="0" tIns="0" rIns="0" bIns="0" rtlCol="0">
            <a:spAutoFit/>
          </a:bodyPr>
          <a:lstStyle/>
          <a:p>
            <a:pPr>
              <a:spcBef>
                <a:spcPts val="600"/>
              </a:spcBef>
              <a:buSzPct val="100000"/>
            </a:pPr>
            <a:r>
              <a:rPr lang="en-US" sz="1100" i="1">
                <a:solidFill>
                  <a:srgbClr val="313131"/>
                </a:solidFill>
              </a:rPr>
              <a:t>*Other responses include word of mouth, online research, and Protect Our Waterways No Nuclear Waste (POW NNW). </a:t>
            </a:r>
          </a:p>
        </p:txBody>
      </p:sp>
      <p:sp>
        <p:nvSpPr>
          <p:cNvPr id="2" name="TextBox 1">
            <a:extLst>
              <a:ext uri="{FF2B5EF4-FFF2-40B4-BE49-F238E27FC236}">
                <a16:creationId xmlns:a16="http://schemas.microsoft.com/office/drawing/2014/main" id="{68BC2F9F-44E5-D3AD-0428-F025E08B8D17}"/>
              </a:ext>
            </a:extLst>
          </p:cNvPr>
          <p:cNvSpPr txBox="1"/>
          <p:nvPr/>
        </p:nvSpPr>
        <p:spPr>
          <a:xfrm>
            <a:off x="443787" y="6061475"/>
            <a:ext cx="7023478" cy="169277"/>
          </a:xfrm>
          <a:prstGeom prst="rect">
            <a:avLst/>
          </a:prstGeom>
          <a:noFill/>
        </p:spPr>
        <p:txBody>
          <a:bodyPr wrap="square" lIns="0" tIns="0" rIns="0" bIns="0" rtlCol="0">
            <a:spAutoFit/>
          </a:bodyPr>
          <a:lstStyle/>
          <a:p>
            <a:pPr>
              <a:spcBef>
                <a:spcPts val="600"/>
              </a:spcBef>
              <a:buSzPct val="100000"/>
            </a:pPr>
            <a:r>
              <a:rPr lang="en-US" sz="1100" i="1">
                <a:solidFill>
                  <a:srgbClr val="313131"/>
                </a:solidFill>
              </a:rPr>
              <a:t>Respondents were able to select multiple options, therefore totals may be greater than 100%.</a:t>
            </a:r>
          </a:p>
        </p:txBody>
      </p:sp>
    </p:spTree>
    <p:extLst>
      <p:ext uri="{BB962C8B-B14F-4D97-AF65-F5344CB8AC3E}">
        <p14:creationId xmlns:p14="http://schemas.microsoft.com/office/powerpoint/2010/main" val="3734708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6C26B7-9791-4595-A79A-BA48B98C7941}"/>
              </a:ext>
            </a:extLst>
          </p:cNvPr>
          <p:cNvSpPr>
            <a:spLocks noGrp="1"/>
          </p:cNvSpPr>
          <p:nvPr>
            <p:ph type="sldNum" sz="quarter" idx="12"/>
          </p:nvPr>
        </p:nvSpPr>
        <p:spPr/>
        <p:txBody>
          <a:bodyPr/>
          <a:lstStyle/>
          <a:p>
            <a:fld id="{E49001A6-4B87-4291-9C98-76B4260EB835}" type="slidenum">
              <a:rPr lang="en-US" smtClean="0"/>
              <a:pPr/>
              <a:t>12</a:t>
            </a:fld>
            <a:endParaRPr lang="en-US"/>
          </a:p>
        </p:txBody>
      </p:sp>
      <p:sp>
        <p:nvSpPr>
          <p:cNvPr id="8" name="TextBox 7">
            <a:extLst>
              <a:ext uri="{FF2B5EF4-FFF2-40B4-BE49-F238E27FC236}">
                <a16:creationId xmlns:a16="http://schemas.microsoft.com/office/drawing/2014/main" id="{D93C03AC-3DFE-4CB2-BC13-21438F4B7F32}"/>
              </a:ext>
            </a:extLst>
          </p:cNvPr>
          <p:cNvSpPr txBox="1"/>
          <p:nvPr/>
        </p:nvSpPr>
        <p:spPr>
          <a:xfrm>
            <a:off x="443787" y="5624576"/>
            <a:ext cx="11262359" cy="276999"/>
          </a:xfrm>
          <a:prstGeom prst="rect">
            <a:avLst/>
          </a:prstGeom>
          <a:noFill/>
        </p:spPr>
        <p:txBody>
          <a:bodyPr wrap="square" rtlCol="0">
            <a:spAutoFit/>
          </a:bodyPr>
          <a:lstStyle/>
          <a:p>
            <a:pPr algn="ctr"/>
            <a:r>
              <a:rPr lang="en-US" sz="1200" b="1"/>
              <a:t>Have you received information about the NWMO Project from any of the following sources aside from the Municipality? </a:t>
            </a:r>
            <a:endParaRPr lang="en-CA" sz="1200" b="1"/>
          </a:p>
        </p:txBody>
      </p:sp>
      <p:sp>
        <p:nvSpPr>
          <p:cNvPr id="7" name="Subtitle 1">
            <a:extLst>
              <a:ext uri="{FF2B5EF4-FFF2-40B4-BE49-F238E27FC236}">
                <a16:creationId xmlns:a16="http://schemas.microsoft.com/office/drawing/2014/main" id="{97F781BC-4A6F-C778-D2F8-2CDC5DD47166}"/>
              </a:ext>
            </a:extLst>
          </p:cNvPr>
          <p:cNvSpPr txBox="1">
            <a:spLocks/>
          </p:cNvSpPr>
          <p:nvPr/>
        </p:nvSpPr>
        <p:spPr>
          <a:xfrm>
            <a:off x="457359" y="1408316"/>
            <a:ext cx="11262360" cy="541559"/>
          </a:xfrm>
          <a:prstGeom prst="rect">
            <a:avLst/>
          </a:prstGeom>
        </p:spPr>
        <p:txBody>
          <a:bodyPr vert="horz" wrap="square" lIns="0" tIns="0" rIns="0" bIns="0" rtlCol="0" anchor="ctr" anchorCtr="0">
            <a:spAutoFit/>
          </a:bodyPr>
          <a:lstStyle>
            <a:lvl1pPr marL="0" indent="0" algn="l" defTabSz="914400" rtl="0" eaLnBrk="1" latinLnBrk="0" hangingPunct="1">
              <a:lnSpc>
                <a:spcPts val="2160"/>
              </a:lnSpc>
              <a:spcBef>
                <a:spcPts val="0"/>
              </a:spcBef>
              <a:spcAft>
                <a:spcPts val="1000"/>
              </a:spcAft>
              <a:buSzPct val="100000"/>
              <a:buFont typeface="Arial" panose="020B0604020202020204" pitchFamily="34" charset="0"/>
              <a:buNone/>
              <a:defRPr sz="3200" b="1" kern="1800">
                <a:solidFill>
                  <a:schemeClr val="tx1"/>
                </a:solidFill>
                <a:latin typeface="+mn-lt"/>
                <a:ea typeface="+mn-ea"/>
                <a:cs typeface="Arial"/>
              </a:defRPr>
            </a:lvl1pPr>
            <a:lvl2pPr marL="457200" indent="0" algn="ctr" defTabSz="914400" rtl="0" eaLnBrk="1" latinLnBrk="0" hangingPunct="1">
              <a:spcBef>
                <a:spcPts val="0"/>
              </a:spcBef>
              <a:spcAft>
                <a:spcPts val="1000"/>
              </a:spcAft>
              <a:buClrTx/>
              <a:buSzPct val="100000"/>
              <a:buFont typeface="Arial"/>
              <a:buNone/>
              <a:defRPr lang="en-US" sz="1100" b="1" kern="1200">
                <a:solidFill>
                  <a:schemeClr val="tx1">
                    <a:tint val="75000"/>
                  </a:schemeClr>
                </a:solidFill>
                <a:latin typeface="+mn-lt"/>
                <a:ea typeface="+mn-ea"/>
                <a:cs typeface="+mn-cs"/>
              </a:defRPr>
            </a:lvl2pPr>
            <a:lvl3pPr marL="914400" indent="0" algn="ctr" defTabSz="914400" rtl="0" eaLnBrk="1" latinLnBrk="0" hangingPunct="1">
              <a:spcBef>
                <a:spcPts val="0"/>
              </a:spcBef>
              <a:spcAft>
                <a:spcPts val="1000"/>
              </a:spcAft>
              <a:buClrTx/>
              <a:buSzPct val="100000"/>
              <a:buFont typeface="Arial" panose="020B0604020202020204" pitchFamily="34" charset="0"/>
              <a:buNone/>
              <a:defRPr lang="en-US" sz="1100" kern="1200">
                <a:solidFill>
                  <a:schemeClr val="tx1">
                    <a:tint val="75000"/>
                  </a:schemeClr>
                </a:solidFill>
                <a:latin typeface="+mn-lt"/>
                <a:ea typeface="+mn-ea"/>
                <a:cs typeface="+mn-cs"/>
              </a:defRPr>
            </a:lvl3pPr>
            <a:lvl4pPr marL="1371600" indent="0" algn="ctr" defTabSz="914400" rtl="0" eaLnBrk="1" latinLnBrk="0" hangingPunct="1">
              <a:spcBef>
                <a:spcPts val="0"/>
              </a:spcBef>
              <a:spcAft>
                <a:spcPts val="1000"/>
              </a:spcAft>
              <a:buClrTx/>
              <a:buSzPct val="100000"/>
              <a:buFont typeface="Verdana" panose="020B0604030504040204" pitchFamily="34" charset="0"/>
              <a:buNone/>
              <a:defRPr lang="en-US" sz="1100" kern="1200" baseline="0">
                <a:solidFill>
                  <a:schemeClr val="tx1">
                    <a:tint val="75000"/>
                  </a:schemeClr>
                </a:solidFill>
                <a:latin typeface="+mn-lt"/>
                <a:ea typeface="+mn-ea"/>
                <a:cs typeface="+mn-cs"/>
              </a:defRPr>
            </a:lvl4pPr>
            <a:lvl5pPr marL="1828800" indent="0" algn="ctr" defTabSz="798513" rtl="0" eaLnBrk="1" latinLnBrk="0" hangingPunct="1">
              <a:spcBef>
                <a:spcPts val="0"/>
              </a:spcBef>
              <a:spcAft>
                <a:spcPts val="1000"/>
              </a:spcAft>
              <a:buClrTx/>
              <a:buSzPct val="100000"/>
              <a:buFont typeface="Verdana" panose="020B0604030504040204" pitchFamily="34" charset="0"/>
              <a:buNone/>
              <a:tabLst/>
              <a:defRPr lang="en-US" sz="1100" kern="1200" baseline="0">
                <a:solidFill>
                  <a:schemeClr val="tx1">
                    <a:tint val="75000"/>
                  </a:schemeClr>
                </a:solidFill>
                <a:latin typeface="+mn-lt"/>
                <a:ea typeface="+mn-ea"/>
                <a:cs typeface="+mn-cs"/>
              </a:defRPr>
            </a:lvl5pPr>
            <a:lvl6pPr marL="2286000" indent="0" algn="ctr" defTabSz="914400" rtl="0" eaLnBrk="1" latinLnBrk="0" hangingPunct="1">
              <a:spcBef>
                <a:spcPts val="0"/>
              </a:spcBef>
              <a:spcAft>
                <a:spcPts val="1000"/>
              </a:spcAft>
              <a:buFont typeface="Verdana" panose="020B0604030504040204" pitchFamily="34" charset="0"/>
              <a:buNone/>
              <a:defRPr sz="1200" kern="1200" baseline="0">
                <a:solidFill>
                  <a:schemeClr val="tx1">
                    <a:tint val="75000"/>
                  </a:schemeClr>
                </a:solidFill>
                <a:latin typeface="+mn-lt"/>
                <a:ea typeface="+mn-ea"/>
                <a:cs typeface="+mn-cs"/>
              </a:defRPr>
            </a:lvl6pPr>
            <a:lvl7pPr marL="2743200" indent="0" algn="ctr" defTabSz="914400" rtl="0" eaLnBrk="1" latinLnBrk="0" hangingPunct="1">
              <a:spcBef>
                <a:spcPts val="0"/>
              </a:spcBef>
              <a:spcAft>
                <a:spcPts val="1000"/>
              </a:spcAft>
              <a:buFont typeface="Verdana" panose="020B0604030504040204" pitchFamily="34" charset="0"/>
              <a:buNone/>
              <a:defRPr sz="1200" kern="1200">
                <a:solidFill>
                  <a:schemeClr val="tx1">
                    <a:tint val="75000"/>
                  </a:schemeClr>
                </a:solidFill>
                <a:latin typeface="+mn-lt"/>
                <a:ea typeface="+mn-ea"/>
                <a:cs typeface="+mn-cs"/>
              </a:defRPr>
            </a:lvl7pPr>
            <a:lvl8pPr marL="3200400" indent="0" algn="ctr" defTabSz="914400" rtl="0" eaLnBrk="1" latinLnBrk="0" hangingPunct="1">
              <a:spcBef>
                <a:spcPts val="0"/>
              </a:spcBef>
              <a:spcAft>
                <a:spcPts val="1000"/>
              </a:spcAft>
              <a:buFont typeface="Verdana" panose="020B0604030504040204" pitchFamily="34" charset="0"/>
              <a:buNone/>
              <a:defRPr sz="1200" kern="1200" baseline="0">
                <a:solidFill>
                  <a:schemeClr val="tx1">
                    <a:tint val="75000"/>
                  </a:schemeClr>
                </a:solidFill>
                <a:latin typeface="+mn-lt"/>
                <a:ea typeface="+mn-ea"/>
                <a:cs typeface="+mn-cs"/>
              </a:defRPr>
            </a:lvl8pPr>
            <a:lvl9pPr marL="3657600" indent="0" algn="ctr" defTabSz="914400" rtl="0" eaLnBrk="1" latinLnBrk="0" hangingPunct="1">
              <a:spcBef>
                <a:spcPts val="0"/>
              </a:spcBef>
              <a:spcAft>
                <a:spcPts val="1000"/>
              </a:spcAft>
              <a:buFont typeface="Verdana" panose="020B0604030504040204" pitchFamily="34" charset="0"/>
              <a:buNone/>
              <a:defRPr sz="1200" kern="1200" baseline="0">
                <a:solidFill>
                  <a:schemeClr val="tx1">
                    <a:tint val="75000"/>
                  </a:schemeClr>
                </a:solidFill>
                <a:latin typeface="+mn-lt"/>
                <a:ea typeface="+mn-ea"/>
                <a:cs typeface="+mn-cs"/>
              </a:defRPr>
            </a:lvl9pPr>
          </a:lstStyle>
          <a:p>
            <a:r>
              <a:rPr lang="en-CA" sz="1800"/>
              <a:t>Most respondents have received information about the NWMO project from the Nuclear Waste Management Organization (76%). </a:t>
            </a:r>
          </a:p>
        </p:txBody>
      </p:sp>
      <p:sp>
        <p:nvSpPr>
          <p:cNvPr id="10" name="Text Placeholder 4">
            <a:extLst>
              <a:ext uri="{FF2B5EF4-FFF2-40B4-BE49-F238E27FC236}">
                <a16:creationId xmlns:a16="http://schemas.microsoft.com/office/drawing/2014/main" id="{B1ED49A3-552C-3ECA-B456-C169FE791AF4}"/>
              </a:ext>
            </a:extLst>
          </p:cNvPr>
          <p:cNvSpPr>
            <a:spLocks noGrp="1"/>
          </p:cNvSpPr>
          <p:nvPr>
            <p:ph type="body" sz="quarter" idx="14"/>
          </p:nvPr>
        </p:nvSpPr>
        <p:spPr>
          <a:xfrm>
            <a:off x="1930603" y="457200"/>
            <a:ext cx="9789116" cy="369332"/>
          </a:xfrm>
        </p:spPr>
        <p:txBody>
          <a:bodyPr/>
          <a:lstStyle/>
          <a:p>
            <a:r>
              <a:rPr lang="en-CA">
                <a:solidFill>
                  <a:schemeClr val="tx1"/>
                </a:solidFill>
              </a:rPr>
              <a:t>NWMO Project</a:t>
            </a:r>
          </a:p>
        </p:txBody>
      </p:sp>
      <p:sp>
        <p:nvSpPr>
          <p:cNvPr id="12" name="TextBox 11">
            <a:extLst>
              <a:ext uri="{FF2B5EF4-FFF2-40B4-BE49-F238E27FC236}">
                <a16:creationId xmlns:a16="http://schemas.microsoft.com/office/drawing/2014/main" id="{A8DDA968-7887-5005-0611-BE7328BE1B03}"/>
              </a:ext>
            </a:extLst>
          </p:cNvPr>
          <p:cNvSpPr txBox="1"/>
          <p:nvPr/>
        </p:nvSpPr>
        <p:spPr>
          <a:xfrm>
            <a:off x="365109" y="6296351"/>
            <a:ext cx="989373" cy="369332"/>
          </a:xfrm>
          <a:prstGeom prst="rect">
            <a:avLst/>
          </a:prstGeom>
          <a:noFill/>
        </p:spPr>
        <p:txBody>
          <a:bodyPr wrap="none" rtlCol="0">
            <a:spAutoFit/>
          </a:bodyPr>
          <a:lstStyle/>
          <a:p>
            <a:r>
              <a:rPr lang="en-US"/>
              <a:t>N=198</a:t>
            </a:r>
            <a:endParaRPr lang="en-CA"/>
          </a:p>
        </p:txBody>
      </p:sp>
      <p:sp>
        <p:nvSpPr>
          <p:cNvPr id="13" name="TextBox 12">
            <a:extLst>
              <a:ext uri="{FF2B5EF4-FFF2-40B4-BE49-F238E27FC236}">
                <a16:creationId xmlns:a16="http://schemas.microsoft.com/office/drawing/2014/main" id="{79E43F1E-BB07-B206-0D76-61B3796F08C5}"/>
              </a:ext>
            </a:extLst>
          </p:cNvPr>
          <p:cNvSpPr txBox="1"/>
          <p:nvPr/>
        </p:nvSpPr>
        <p:spPr>
          <a:xfrm>
            <a:off x="6139359" y="6373295"/>
            <a:ext cx="4970760" cy="215444"/>
          </a:xfrm>
          <a:prstGeom prst="rect">
            <a:avLst/>
          </a:prstGeom>
          <a:noFill/>
        </p:spPr>
        <p:txBody>
          <a:bodyPr wrap="square" lIns="0" tIns="0" rIns="0" bIns="0" rtlCol="0">
            <a:spAutoFit/>
          </a:bodyPr>
          <a:lstStyle/>
          <a:p>
            <a:pPr>
              <a:spcBef>
                <a:spcPts val="600"/>
              </a:spcBef>
              <a:buSzPct val="100000"/>
            </a:pPr>
            <a:r>
              <a:rPr lang="en-US" sz="1400"/>
              <a:t>Community Survey – Municipality of South Bruce 2023</a:t>
            </a:r>
          </a:p>
        </p:txBody>
      </p:sp>
      <p:graphicFrame>
        <p:nvGraphicFramePr>
          <p:cNvPr id="3" name="Chart 2">
            <a:extLst>
              <a:ext uri="{FF2B5EF4-FFF2-40B4-BE49-F238E27FC236}">
                <a16:creationId xmlns:a16="http://schemas.microsoft.com/office/drawing/2014/main" id="{C9265ADB-884E-4E48-B8DB-1ECFE300E163}"/>
              </a:ext>
            </a:extLst>
          </p:cNvPr>
          <p:cNvGraphicFramePr>
            <a:graphicFrameLocks/>
          </p:cNvGraphicFramePr>
          <p:nvPr>
            <p:extLst>
              <p:ext uri="{D42A27DB-BD31-4B8C-83A1-F6EECF244321}">
                <p14:modId xmlns:p14="http://schemas.microsoft.com/office/powerpoint/2010/main" val="997672616"/>
              </p:ext>
            </p:extLst>
          </p:nvPr>
        </p:nvGraphicFramePr>
        <p:xfrm>
          <a:off x="1897573" y="2415122"/>
          <a:ext cx="8354785" cy="274420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0172C6B-E16E-BE85-AA1E-2966FBC85390}"/>
              </a:ext>
            </a:extLst>
          </p:cNvPr>
          <p:cNvSpPr txBox="1"/>
          <p:nvPr/>
        </p:nvSpPr>
        <p:spPr>
          <a:xfrm>
            <a:off x="443787" y="6061475"/>
            <a:ext cx="7023478" cy="169277"/>
          </a:xfrm>
          <a:prstGeom prst="rect">
            <a:avLst/>
          </a:prstGeom>
          <a:noFill/>
        </p:spPr>
        <p:txBody>
          <a:bodyPr wrap="square" lIns="0" tIns="0" rIns="0" bIns="0" rtlCol="0">
            <a:spAutoFit/>
          </a:bodyPr>
          <a:lstStyle/>
          <a:p>
            <a:pPr>
              <a:spcBef>
                <a:spcPts val="600"/>
              </a:spcBef>
              <a:buSzPct val="100000"/>
            </a:pPr>
            <a:r>
              <a:rPr lang="en-US" sz="1100" i="1">
                <a:solidFill>
                  <a:srgbClr val="313131"/>
                </a:solidFill>
              </a:rPr>
              <a:t>Respondents were able to select multiple options, therefore totals may be greater than 100%.</a:t>
            </a:r>
          </a:p>
        </p:txBody>
      </p:sp>
    </p:spTree>
    <p:extLst>
      <p:ext uri="{BB962C8B-B14F-4D97-AF65-F5344CB8AC3E}">
        <p14:creationId xmlns:p14="http://schemas.microsoft.com/office/powerpoint/2010/main" val="1493630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8238477C-AAEA-4F4B-B402-DD0ECB5D43D9}"/>
              </a:ext>
            </a:extLst>
          </p:cNvPr>
          <p:cNvGraphicFramePr>
            <a:graphicFrameLocks/>
          </p:cNvGraphicFramePr>
          <p:nvPr>
            <p:extLst>
              <p:ext uri="{D42A27DB-BD31-4B8C-83A1-F6EECF244321}">
                <p14:modId xmlns:p14="http://schemas.microsoft.com/office/powerpoint/2010/main" val="1247062325"/>
              </p:ext>
            </p:extLst>
          </p:nvPr>
        </p:nvGraphicFramePr>
        <p:xfrm>
          <a:off x="1051021" y="2845588"/>
          <a:ext cx="10059098" cy="2276263"/>
        </p:xfrm>
        <a:graphic>
          <a:graphicData uri="http://schemas.openxmlformats.org/drawingml/2006/chart">
            <c:chart xmlns:c="http://schemas.openxmlformats.org/drawingml/2006/chart" xmlns:r="http://schemas.openxmlformats.org/officeDocument/2006/relationships" r:id="rId3"/>
          </a:graphicData>
        </a:graphic>
      </p:graphicFrame>
      <p:sp>
        <p:nvSpPr>
          <p:cNvPr id="2" name="Subtitle 1">
            <a:extLst>
              <a:ext uri="{FF2B5EF4-FFF2-40B4-BE49-F238E27FC236}">
                <a16:creationId xmlns:a16="http://schemas.microsoft.com/office/drawing/2014/main" id="{FB9502ED-3219-4617-8724-FABDA869E312}"/>
              </a:ext>
            </a:extLst>
          </p:cNvPr>
          <p:cNvSpPr>
            <a:spLocks noGrp="1"/>
          </p:cNvSpPr>
          <p:nvPr>
            <p:ph type="subTitle" idx="1"/>
          </p:nvPr>
        </p:nvSpPr>
        <p:spPr>
          <a:xfrm>
            <a:off x="508179" y="1401391"/>
            <a:ext cx="11262360" cy="541559"/>
          </a:xfrm>
        </p:spPr>
        <p:txBody>
          <a:bodyPr/>
          <a:lstStyle/>
          <a:p>
            <a:r>
              <a:rPr lang="en-CA" sz="1800"/>
              <a:t>75% of respondents agreed that the Municipality has done a sufficient job of informing the public about the proposed NWMO project.</a:t>
            </a:r>
          </a:p>
        </p:txBody>
      </p:sp>
      <p:sp>
        <p:nvSpPr>
          <p:cNvPr id="4" name="Slide Number Placeholder 3">
            <a:extLst>
              <a:ext uri="{FF2B5EF4-FFF2-40B4-BE49-F238E27FC236}">
                <a16:creationId xmlns:a16="http://schemas.microsoft.com/office/drawing/2014/main" id="{046C26B7-9791-4595-A79A-BA48B98C7941}"/>
              </a:ext>
            </a:extLst>
          </p:cNvPr>
          <p:cNvSpPr>
            <a:spLocks noGrp="1"/>
          </p:cNvSpPr>
          <p:nvPr>
            <p:ph type="sldNum" sz="quarter" idx="12"/>
          </p:nvPr>
        </p:nvSpPr>
        <p:spPr/>
        <p:txBody>
          <a:bodyPr/>
          <a:lstStyle/>
          <a:p>
            <a:fld id="{E49001A6-4B87-4291-9C98-76B4260EB835}" type="slidenum">
              <a:rPr lang="en-US" smtClean="0"/>
              <a:pPr/>
              <a:t>13</a:t>
            </a:fld>
            <a:endParaRPr lang="en-US"/>
          </a:p>
        </p:txBody>
      </p:sp>
      <p:sp>
        <p:nvSpPr>
          <p:cNvPr id="8" name="TextBox 7">
            <a:extLst>
              <a:ext uri="{FF2B5EF4-FFF2-40B4-BE49-F238E27FC236}">
                <a16:creationId xmlns:a16="http://schemas.microsoft.com/office/drawing/2014/main" id="{D93C03AC-3DFE-4CB2-BC13-21438F4B7F32}"/>
              </a:ext>
            </a:extLst>
          </p:cNvPr>
          <p:cNvSpPr txBox="1"/>
          <p:nvPr/>
        </p:nvSpPr>
        <p:spPr>
          <a:xfrm>
            <a:off x="457360" y="5549034"/>
            <a:ext cx="11262359" cy="646331"/>
          </a:xfrm>
          <a:prstGeom prst="rect">
            <a:avLst/>
          </a:prstGeom>
          <a:noFill/>
        </p:spPr>
        <p:txBody>
          <a:bodyPr wrap="square" rtlCol="0">
            <a:spAutoFit/>
          </a:bodyPr>
          <a:lstStyle/>
          <a:p>
            <a:pPr algn="ctr"/>
            <a:r>
              <a:rPr lang="en-US" sz="1200" b="1"/>
              <a:t>Do you agree that the Municipality of South Bruce has done a sufficient job of informing the public about the proposed NWMO project over the past three years? Please select one option. </a:t>
            </a:r>
            <a:r>
              <a:rPr lang="en-US" sz="1200" i="1"/>
              <a:t>Note: For this question, please consider your level of agreement with the amount of information provided about the project and not your levels of agreement with the project itself.</a:t>
            </a:r>
          </a:p>
        </p:txBody>
      </p:sp>
      <p:sp>
        <p:nvSpPr>
          <p:cNvPr id="18" name="Left Brace 17">
            <a:extLst>
              <a:ext uri="{FF2B5EF4-FFF2-40B4-BE49-F238E27FC236}">
                <a16:creationId xmlns:a16="http://schemas.microsoft.com/office/drawing/2014/main" id="{C9E4E84F-9C0B-4A12-A78F-B127D8466BD0}"/>
              </a:ext>
            </a:extLst>
          </p:cNvPr>
          <p:cNvSpPr/>
          <p:nvPr/>
        </p:nvSpPr>
        <p:spPr>
          <a:xfrm rot="5400000">
            <a:off x="6484940" y="1045376"/>
            <a:ext cx="388311" cy="3856383"/>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A288EC3D-7128-4DF9-87CC-F6DCEDD1732C}"/>
              </a:ext>
            </a:extLst>
          </p:cNvPr>
          <p:cNvSpPr txBox="1"/>
          <p:nvPr/>
        </p:nvSpPr>
        <p:spPr>
          <a:xfrm>
            <a:off x="6265884" y="2427321"/>
            <a:ext cx="846300" cy="276999"/>
          </a:xfrm>
          <a:prstGeom prst="rect">
            <a:avLst/>
          </a:prstGeom>
          <a:noFill/>
        </p:spPr>
        <p:txBody>
          <a:bodyPr wrap="square" lIns="0" tIns="0" rIns="0" bIns="0" rtlCol="0">
            <a:spAutoFit/>
          </a:bodyPr>
          <a:lstStyle/>
          <a:p>
            <a:pPr algn="ctr">
              <a:spcBef>
                <a:spcPts val="600"/>
              </a:spcBef>
              <a:buSzPct val="100000"/>
            </a:pPr>
            <a:r>
              <a:rPr lang="en-US">
                <a:solidFill>
                  <a:srgbClr val="313131"/>
                </a:solidFill>
              </a:rPr>
              <a:t>75%</a:t>
            </a:r>
          </a:p>
        </p:txBody>
      </p:sp>
      <p:sp>
        <p:nvSpPr>
          <p:cNvPr id="7" name="Text Placeholder 4">
            <a:extLst>
              <a:ext uri="{FF2B5EF4-FFF2-40B4-BE49-F238E27FC236}">
                <a16:creationId xmlns:a16="http://schemas.microsoft.com/office/drawing/2014/main" id="{E812EEAC-4650-FBB9-336A-E06F0F448ADB}"/>
              </a:ext>
            </a:extLst>
          </p:cNvPr>
          <p:cNvSpPr>
            <a:spLocks noGrp="1"/>
          </p:cNvSpPr>
          <p:nvPr>
            <p:ph type="body" sz="quarter" idx="14"/>
          </p:nvPr>
        </p:nvSpPr>
        <p:spPr>
          <a:xfrm>
            <a:off x="1930603" y="457200"/>
            <a:ext cx="9789116" cy="369332"/>
          </a:xfrm>
        </p:spPr>
        <p:txBody>
          <a:bodyPr/>
          <a:lstStyle/>
          <a:p>
            <a:r>
              <a:rPr lang="en-CA">
                <a:solidFill>
                  <a:schemeClr val="tx1"/>
                </a:solidFill>
              </a:rPr>
              <a:t>NWMO Project</a:t>
            </a:r>
          </a:p>
        </p:txBody>
      </p:sp>
      <p:sp>
        <p:nvSpPr>
          <p:cNvPr id="9" name="TextBox 8">
            <a:extLst>
              <a:ext uri="{FF2B5EF4-FFF2-40B4-BE49-F238E27FC236}">
                <a16:creationId xmlns:a16="http://schemas.microsoft.com/office/drawing/2014/main" id="{29349758-241C-10A5-94FE-79832E84AB18}"/>
              </a:ext>
            </a:extLst>
          </p:cNvPr>
          <p:cNvSpPr txBox="1"/>
          <p:nvPr/>
        </p:nvSpPr>
        <p:spPr>
          <a:xfrm>
            <a:off x="365109" y="6296351"/>
            <a:ext cx="989373" cy="369332"/>
          </a:xfrm>
          <a:prstGeom prst="rect">
            <a:avLst/>
          </a:prstGeom>
          <a:noFill/>
        </p:spPr>
        <p:txBody>
          <a:bodyPr wrap="none" rtlCol="0">
            <a:spAutoFit/>
          </a:bodyPr>
          <a:lstStyle/>
          <a:p>
            <a:r>
              <a:rPr lang="en-US"/>
              <a:t>N=198</a:t>
            </a:r>
            <a:endParaRPr lang="en-CA"/>
          </a:p>
        </p:txBody>
      </p:sp>
      <p:sp>
        <p:nvSpPr>
          <p:cNvPr id="10" name="TextBox 9">
            <a:extLst>
              <a:ext uri="{FF2B5EF4-FFF2-40B4-BE49-F238E27FC236}">
                <a16:creationId xmlns:a16="http://schemas.microsoft.com/office/drawing/2014/main" id="{E5623848-1B5E-07AD-7A16-314D31A8C298}"/>
              </a:ext>
            </a:extLst>
          </p:cNvPr>
          <p:cNvSpPr txBox="1"/>
          <p:nvPr/>
        </p:nvSpPr>
        <p:spPr>
          <a:xfrm>
            <a:off x="6139359" y="6373295"/>
            <a:ext cx="4970760" cy="215444"/>
          </a:xfrm>
          <a:prstGeom prst="rect">
            <a:avLst/>
          </a:prstGeom>
          <a:noFill/>
        </p:spPr>
        <p:txBody>
          <a:bodyPr wrap="square" lIns="0" tIns="0" rIns="0" bIns="0" rtlCol="0">
            <a:spAutoFit/>
          </a:bodyPr>
          <a:lstStyle/>
          <a:p>
            <a:pPr>
              <a:spcBef>
                <a:spcPts val="600"/>
              </a:spcBef>
              <a:buSzPct val="100000"/>
            </a:pPr>
            <a:r>
              <a:rPr lang="en-US" sz="1400"/>
              <a:t>Community Survey – Municipality of South Bruce 2023</a:t>
            </a:r>
          </a:p>
        </p:txBody>
      </p:sp>
    </p:spTree>
    <p:extLst>
      <p:ext uri="{BB962C8B-B14F-4D97-AF65-F5344CB8AC3E}">
        <p14:creationId xmlns:p14="http://schemas.microsoft.com/office/powerpoint/2010/main" val="933091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6C26B7-9791-4595-A79A-BA48B98C7941}"/>
              </a:ext>
            </a:extLst>
          </p:cNvPr>
          <p:cNvSpPr>
            <a:spLocks noGrp="1"/>
          </p:cNvSpPr>
          <p:nvPr>
            <p:ph type="sldNum" sz="quarter" idx="12"/>
          </p:nvPr>
        </p:nvSpPr>
        <p:spPr/>
        <p:txBody>
          <a:bodyPr/>
          <a:lstStyle/>
          <a:p>
            <a:fld id="{E49001A6-4B87-4291-9C98-76B4260EB835}" type="slidenum">
              <a:rPr lang="en-US" smtClean="0"/>
              <a:pPr/>
              <a:t>14</a:t>
            </a:fld>
            <a:endParaRPr lang="en-US"/>
          </a:p>
        </p:txBody>
      </p:sp>
      <p:sp>
        <p:nvSpPr>
          <p:cNvPr id="8" name="TextBox 7">
            <a:extLst>
              <a:ext uri="{FF2B5EF4-FFF2-40B4-BE49-F238E27FC236}">
                <a16:creationId xmlns:a16="http://schemas.microsoft.com/office/drawing/2014/main" id="{D93C03AC-3DFE-4CB2-BC13-21438F4B7F32}"/>
              </a:ext>
            </a:extLst>
          </p:cNvPr>
          <p:cNvSpPr txBox="1"/>
          <p:nvPr/>
        </p:nvSpPr>
        <p:spPr>
          <a:xfrm>
            <a:off x="443787" y="5624576"/>
            <a:ext cx="11262359" cy="276999"/>
          </a:xfrm>
          <a:prstGeom prst="rect">
            <a:avLst/>
          </a:prstGeom>
          <a:noFill/>
        </p:spPr>
        <p:txBody>
          <a:bodyPr wrap="square" rtlCol="0">
            <a:spAutoFit/>
          </a:bodyPr>
          <a:lstStyle/>
          <a:p>
            <a:pPr algn="ctr"/>
            <a:r>
              <a:rPr lang="en-US" sz="1200" b="1"/>
              <a:t>Which of the following topics related to the NWMO project would you like to know more about?</a:t>
            </a:r>
            <a:endParaRPr lang="en-CA" sz="1200" b="1"/>
          </a:p>
        </p:txBody>
      </p:sp>
      <p:sp>
        <p:nvSpPr>
          <p:cNvPr id="7" name="Subtitle 1">
            <a:extLst>
              <a:ext uri="{FF2B5EF4-FFF2-40B4-BE49-F238E27FC236}">
                <a16:creationId xmlns:a16="http://schemas.microsoft.com/office/drawing/2014/main" id="{97F781BC-4A6F-C778-D2F8-2CDC5DD47166}"/>
              </a:ext>
            </a:extLst>
          </p:cNvPr>
          <p:cNvSpPr txBox="1">
            <a:spLocks/>
          </p:cNvSpPr>
          <p:nvPr/>
        </p:nvSpPr>
        <p:spPr>
          <a:xfrm>
            <a:off x="508179" y="1298252"/>
            <a:ext cx="11262360" cy="823687"/>
          </a:xfrm>
          <a:prstGeom prst="rect">
            <a:avLst/>
          </a:prstGeom>
        </p:spPr>
        <p:txBody>
          <a:bodyPr vert="horz" wrap="square" lIns="0" tIns="0" rIns="0" bIns="0" rtlCol="0" anchor="ctr" anchorCtr="0">
            <a:spAutoFit/>
          </a:bodyPr>
          <a:lstStyle>
            <a:lvl1pPr marL="0" indent="0" algn="l" defTabSz="914400" rtl="0" eaLnBrk="1" latinLnBrk="0" hangingPunct="1">
              <a:lnSpc>
                <a:spcPts val="2160"/>
              </a:lnSpc>
              <a:spcBef>
                <a:spcPts val="0"/>
              </a:spcBef>
              <a:spcAft>
                <a:spcPts val="1000"/>
              </a:spcAft>
              <a:buSzPct val="100000"/>
              <a:buFont typeface="Arial" panose="020B0604020202020204" pitchFamily="34" charset="0"/>
              <a:buNone/>
              <a:defRPr sz="3200" b="1" kern="1800">
                <a:solidFill>
                  <a:schemeClr val="tx1"/>
                </a:solidFill>
                <a:latin typeface="+mn-lt"/>
                <a:ea typeface="+mn-ea"/>
                <a:cs typeface="Arial"/>
              </a:defRPr>
            </a:lvl1pPr>
            <a:lvl2pPr marL="457200" indent="0" algn="ctr" defTabSz="914400" rtl="0" eaLnBrk="1" latinLnBrk="0" hangingPunct="1">
              <a:spcBef>
                <a:spcPts val="0"/>
              </a:spcBef>
              <a:spcAft>
                <a:spcPts val="1000"/>
              </a:spcAft>
              <a:buClrTx/>
              <a:buSzPct val="100000"/>
              <a:buFont typeface="Arial"/>
              <a:buNone/>
              <a:defRPr lang="en-US" sz="1100" b="1" kern="1200">
                <a:solidFill>
                  <a:schemeClr val="tx1">
                    <a:tint val="75000"/>
                  </a:schemeClr>
                </a:solidFill>
                <a:latin typeface="+mn-lt"/>
                <a:ea typeface="+mn-ea"/>
                <a:cs typeface="+mn-cs"/>
              </a:defRPr>
            </a:lvl2pPr>
            <a:lvl3pPr marL="914400" indent="0" algn="ctr" defTabSz="914400" rtl="0" eaLnBrk="1" latinLnBrk="0" hangingPunct="1">
              <a:spcBef>
                <a:spcPts val="0"/>
              </a:spcBef>
              <a:spcAft>
                <a:spcPts val="1000"/>
              </a:spcAft>
              <a:buClrTx/>
              <a:buSzPct val="100000"/>
              <a:buFont typeface="Arial" panose="020B0604020202020204" pitchFamily="34" charset="0"/>
              <a:buNone/>
              <a:defRPr lang="en-US" sz="1100" kern="1200">
                <a:solidFill>
                  <a:schemeClr val="tx1">
                    <a:tint val="75000"/>
                  </a:schemeClr>
                </a:solidFill>
                <a:latin typeface="+mn-lt"/>
                <a:ea typeface="+mn-ea"/>
                <a:cs typeface="+mn-cs"/>
              </a:defRPr>
            </a:lvl3pPr>
            <a:lvl4pPr marL="1371600" indent="0" algn="ctr" defTabSz="914400" rtl="0" eaLnBrk="1" latinLnBrk="0" hangingPunct="1">
              <a:spcBef>
                <a:spcPts val="0"/>
              </a:spcBef>
              <a:spcAft>
                <a:spcPts val="1000"/>
              </a:spcAft>
              <a:buClrTx/>
              <a:buSzPct val="100000"/>
              <a:buFont typeface="Verdana" panose="020B0604030504040204" pitchFamily="34" charset="0"/>
              <a:buNone/>
              <a:defRPr lang="en-US" sz="1100" kern="1200" baseline="0">
                <a:solidFill>
                  <a:schemeClr val="tx1">
                    <a:tint val="75000"/>
                  </a:schemeClr>
                </a:solidFill>
                <a:latin typeface="+mn-lt"/>
                <a:ea typeface="+mn-ea"/>
                <a:cs typeface="+mn-cs"/>
              </a:defRPr>
            </a:lvl4pPr>
            <a:lvl5pPr marL="1828800" indent="0" algn="ctr" defTabSz="798513" rtl="0" eaLnBrk="1" latinLnBrk="0" hangingPunct="1">
              <a:spcBef>
                <a:spcPts val="0"/>
              </a:spcBef>
              <a:spcAft>
                <a:spcPts val="1000"/>
              </a:spcAft>
              <a:buClrTx/>
              <a:buSzPct val="100000"/>
              <a:buFont typeface="Verdana" panose="020B0604030504040204" pitchFamily="34" charset="0"/>
              <a:buNone/>
              <a:tabLst/>
              <a:defRPr lang="en-US" sz="1100" kern="1200" baseline="0">
                <a:solidFill>
                  <a:schemeClr val="tx1">
                    <a:tint val="75000"/>
                  </a:schemeClr>
                </a:solidFill>
                <a:latin typeface="+mn-lt"/>
                <a:ea typeface="+mn-ea"/>
                <a:cs typeface="+mn-cs"/>
              </a:defRPr>
            </a:lvl5pPr>
            <a:lvl6pPr marL="2286000" indent="0" algn="ctr" defTabSz="914400" rtl="0" eaLnBrk="1" latinLnBrk="0" hangingPunct="1">
              <a:spcBef>
                <a:spcPts val="0"/>
              </a:spcBef>
              <a:spcAft>
                <a:spcPts val="1000"/>
              </a:spcAft>
              <a:buFont typeface="Verdana" panose="020B0604030504040204" pitchFamily="34" charset="0"/>
              <a:buNone/>
              <a:defRPr sz="1200" kern="1200" baseline="0">
                <a:solidFill>
                  <a:schemeClr val="tx1">
                    <a:tint val="75000"/>
                  </a:schemeClr>
                </a:solidFill>
                <a:latin typeface="+mn-lt"/>
                <a:ea typeface="+mn-ea"/>
                <a:cs typeface="+mn-cs"/>
              </a:defRPr>
            </a:lvl6pPr>
            <a:lvl7pPr marL="2743200" indent="0" algn="ctr" defTabSz="914400" rtl="0" eaLnBrk="1" latinLnBrk="0" hangingPunct="1">
              <a:spcBef>
                <a:spcPts val="0"/>
              </a:spcBef>
              <a:spcAft>
                <a:spcPts val="1000"/>
              </a:spcAft>
              <a:buFont typeface="Verdana" panose="020B0604030504040204" pitchFamily="34" charset="0"/>
              <a:buNone/>
              <a:defRPr sz="1200" kern="1200">
                <a:solidFill>
                  <a:schemeClr val="tx1">
                    <a:tint val="75000"/>
                  </a:schemeClr>
                </a:solidFill>
                <a:latin typeface="+mn-lt"/>
                <a:ea typeface="+mn-ea"/>
                <a:cs typeface="+mn-cs"/>
              </a:defRPr>
            </a:lvl7pPr>
            <a:lvl8pPr marL="3200400" indent="0" algn="ctr" defTabSz="914400" rtl="0" eaLnBrk="1" latinLnBrk="0" hangingPunct="1">
              <a:spcBef>
                <a:spcPts val="0"/>
              </a:spcBef>
              <a:spcAft>
                <a:spcPts val="1000"/>
              </a:spcAft>
              <a:buFont typeface="Verdana" panose="020B0604030504040204" pitchFamily="34" charset="0"/>
              <a:buNone/>
              <a:defRPr sz="1200" kern="1200" baseline="0">
                <a:solidFill>
                  <a:schemeClr val="tx1">
                    <a:tint val="75000"/>
                  </a:schemeClr>
                </a:solidFill>
                <a:latin typeface="+mn-lt"/>
                <a:ea typeface="+mn-ea"/>
                <a:cs typeface="+mn-cs"/>
              </a:defRPr>
            </a:lvl8pPr>
            <a:lvl9pPr marL="3657600" indent="0" algn="ctr" defTabSz="914400" rtl="0" eaLnBrk="1" latinLnBrk="0" hangingPunct="1">
              <a:spcBef>
                <a:spcPts val="0"/>
              </a:spcBef>
              <a:spcAft>
                <a:spcPts val="1000"/>
              </a:spcAft>
              <a:buFont typeface="Verdana" panose="020B0604030504040204" pitchFamily="34" charset="0"/>
              <a:buNone/>
              <a:defRPr sz="1200" kern="1200" baseline="0">
                <a:solidFill>
                  <a:schemeClr val="tx1">
                    <a:tint val="75000"/>
                  </a:schemeClr>
                </a:solidFill>
                <a:latin typeface="+mn-lt"/>
                <a:ea typeface="+mn-ea"/>
                <a:cs typeface="+mn-cs"/>
              </a:defRPr>
            </a:lvl9pPr>
          </a:lstStyle>
          <a:p>
            <a:r>
              <a:rPr lang="en-CA" sz="1800"/>
              <a:t>Respondents most commonly wanted to know more about potential effects on the local infrastructure (62%) and measures to protect the environment and community health (60%). </a:t>
            </a:r>
          </a:p>
        </p:txBody>
      </p:sp>
      <p:sp>
        <p:nvSpPr>
          <p:cNvPr id="10" name="Text Placeholder 4">
            <a:extLst>
              <a:ext uri="{FF2B5EF4-FFF2-40B4-BE49-F238E27FC236}">
                <a16:creationId xmlns:a16="http://schemas.microsoft.com/office/drawing/2014/main" id="{B1ED49A3-552C-3ECA-B456-C169FE791AF4}"/>
              </a:ext>
            </a:extLst>
          </p:cNvPr>
          <p:cNvSpPr>
            <a:spLocks noGrp="1"/>
          </p:cNvSpPr>
          <p:nvPr>
            <p:ph type="body" sz="quarter" idx="14"/>
          </p:nvPr>
        </p:nvSpPr>
        <p:spPr>
          <a:xfrm>
            <a:off x="1930603" y="457200"/>
            <a:ext cx="9789116" cy="369332"/>
          </a:xfrm>
        </p:spPr>
        <p:txBody>
          <a:bodyPr/>
          <a:lstStyle/>
          <a:p>
            <a:r>
              <a:rPr lang="en-CA">
                <a:solidFill>
                  <a:schemeClr val="tx1"/>
                </a:solidFill>
              </a:rPr>
              <a:t>NWMO Project</a:t>
            </a:r>
          </a:p>
        </p:txBody>
      </p:sp>
      <p:sp>
        <p:nvSpPr>
          <p:cNvPr id="12" name="TextBox 11">
            <a:extLst>
              <a:ext uri="{FF2B5EF4-FFF2-40B4-BE49-F238E27FC236}">
                <a16:creationId xmlns:a16="http://schemas.microsoft.com/office/drawing/2014/main" id="{A8DDA968-7887-5005-0611-BE7328BE1B03}"/>
              </a:ext>
            </a:extLst>
          </p:cNvPr>
          <p:cNvSpPr txBox="1"/>
          <p:nvPr/>
        </p:nvSpPr>
        <p:spPr>
          <a:xfrm>
            <a:off x="365109" y="6296351"/>
            <a:ext cx="989373" cy="369332"/>
          </a:xfrm>
          <a:prstGeom prst="rect">
            <a:avLst/>
          </a:prstGeom>
          <a:noFill/>
        </p:spPr>
        <p:txBody>
          <a:bodyPr wrap="none" rtlCol="0">
            <a:spAutoFit/>
          </a:bodyPr>
          <a:lstStyle/>
          <a:p>
            <a:r>
              <a:rPr lang="en-US"/>
              <a:t>N=198</a:t>
            </a:r>
            <a:endParaRPr lang="en-CA"/>
          </a:p>
        </p:txBody>
      </p:sp>
      <p:sp>
        <p:nvSpPr>
          <p:cNvPr id="13" name="TextBox 12">
            <a:extLst>
              <a:ext uri="{FF2B5EF4-FFF2-40B4-BE49-F238E27FC236}">
                <a16:creationId xmlns:a16="http://schemas.microsoft.com/office/drawing/2014/main" id="{79E43F1E-BB07-B206-0D76-61B3796F08C5}"/>
              </a:ext>
            </a:extLst>
          </p:cNvPr>
          <p:cNvSpPr txBox="1"/>
          <p:nvPr/>
        </p:nvSpPr>
        <p:spPr>
          <a:xfrm>
            <a:off x="6139359" y="6373295"/>
            <a:ext cx="4970760" cy="215444"/>
          </a:xfrm>
          <a:prstGeom prst="rect">
            <a:avLst/>
          </a:prstGeom>
          <a:noFill/>
        </p:spPr>
        <p:txBody>
          <a:bodyPr wrap="square" lIns="0" tIns="0" rIns="0" bIns="0" rtlCol="0">
            <a:spAutoFit/>
          </a:bodyPr>
          <a:lstStyle/>
          <a:p>
            <a:pPr>
              <a:spcBef>
                <a:spcPts val="600"/>
              </a:spcBef>
              <a:buSzPct val="100000"/>
            </a:pPr>
            <a:r>
              <a:rPr lang="en-US" sz="1400"/>
              <a:t>Community Survey – Municipality of South Bruce 2023</a:t>
            </a:r>
          </a:p>
        </p:txBody>
      </p:sp>
      <p:graphicFrame>
        <p:nvGraphicFramePr>
          <p:cNvPr id="3" name="Chart 2">
            <a:extLst>
              <a:ext uri="{FF2B5EF4-FFF2-40B4-BE49-F238E27FC236}">
                <a16:creationId xmlns:a16="http://schemas.microsoft.com/office/drawing/2014/main" id="{D1395F41-063C-4AD0-B385-ED91469F7878}"/>
              </a:ext>
            </a:extLst>
          </p:cNvPr>
          <p:cNvGraphicFramePr>
            <a:graphicFrameLocks/>
          </p:cNvGraphicFramePr>
          <p:nvPr>
            <p:extLst>
              <p:ext uri="{D42A27DB-BD31-4B8C-83A1-F6EECF244321}">
                <p14:modId xmlns:p14="http://schemas.microsoft.com/office/powerpoint/2010/main" val="1358593833"/>
              </p:ext>
            </p:extLst>
          </p:nvPr>
        </p:nvGraphicFramePr>
        <p:xfrm>
          <a:off x="1717301" y="2297284"/>
          <a:ext cx="8742475" cy="287917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F06FB863-88F4-702A-D0CF-A067CBD8F5FB}"/>
              </a:ext>
            </a:extLst>
          </p:cNvPr>
          <p:cNvSpPr txBox="1"/>
          <p:nvPr/>
        </p:nvSpPr>
        <p:spPr>
          <a:xfrm>
            <a:off x="443787" y="6061475"/>
            <a:ext cx="7023478" cy="169277"/>
          </a:xfrm>
          <a:prstGeom prst="rect">
            <a:avLst/>
          </a:prstGeom>
          <a:noFill/>
        </p:spPr>
        <p:txBody>
          <a:bodyPr wrap="square" lIns="0" tIns="0" rIns="0" bIns="0" rtlCol="0">
            <a:spAutoFit/>
          </a:bodyPr>
          <a:lstStyle/>
          <a:p>
            <a:pPr>
              <a:spcBef>
                <a:spcPts val="600"/>
              </a:spcBef>
              <a:buSzPct val="100000"/>
            </a:pPr>
            <a:r>
              <a:rPr lang="en-US" sz="1100" i="1">
                <a:solidFill>
                  <a:srgbClr val="313131"/>
                </a:solidFill>
              </a:rPr>
              <a:t>Respondents were able to select multiple options, therefore totals may be greater than 100%.</a:t>
            </a:r>
          </a:p>
        </p:txBody>
      </p:sp>
    </p:spTree>
    <p:extLst>
      <p:ext uri="{BB962C8B-B14F-4D97-AF65-F5344CB8AC3E}">
        <p14:creationId xmlns:p14="http://schemas.microsoft.com/office/powerpoint/2010/main" val="1160005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6C26B7-9791-4595-A79A-BA48B98C7941}"/>
              </a:ext>
            </a:extLst>
          </p:cNvPr>
          <p:cNvSpPr>
            <a:spLocks noGrp="1"/>
          </p:cNvSpPr>
          <p:nvPr>
            <p:ph type="sldNum" sz="quarter" idx="12"/>
          </p:nvPr>
        </p:nvSpPr>
        <p:spPr/>
        <p:txBody>
          <a:bodyPr/>
          <a:lstStyle/>
          <a:p>
            <a:fld id="{E49001A6-4B87-4291-9C98-76B4260EB835}" type="slidenum">
              <a:rPr lang="en-US" smtClean="0"/>
              <a:pPr/>
              <a:t>15</a:t>
            </a:fld>
            <a:endParaRPr lang="en-US"/>
          </a:p>
        </p:txBody>
      </p:sp>
      <p:sp>
        <p:nvSpPr>
          <p:cNvPr id="8" name="TextBox 7">
            <a:extLst>
              <a:ext uri="{FF2B5EF4-FFF2-40B4-BE49-F238E27FC236}">
                <a16:creationId xmlns:a16="http://schemas.microsoft.com/office/drawing/2014/main" id="{D93C03AC-3DFE-4CB2-BC13-21438F4B7F32}"/>
              </a:ext>
            </a:extLst>
          </p:cNvPr>
          <p:cNvSpPr txBox="1"/>
          <p:nvPr/>
        </p:nvSpPr>
        <p:spPr>
          <a:xfrm>
            <a:off x="443787" y="5624576"/>
            <a:ext cx="11262359" cy="276999"/>
          </a:xfrm>
          <a:prstGeom prst="rect">
            <a:avLst/>
          </a:prstGeom>
          <a:noFill/>
        </p:spPr>
        <p:txBody>
          <a:bodyPr wrap="square" rtlCol="0">
            <a:spAutoFit/>
          </a:bodyPr>
          <a:lstStyle/>
          <a:p>
            <a:pPr algn="ctr"/>
            <a:r>
              <a:rPr lang="en-US" sz="1200" b="1"/>
              <a:t>Please describe any additional topics about the NWMO project that you would like additional information about.</a:t>
            </a:r>
            <a:endParaRPr lang="en-CA" sz="1200" b="1"/>
          </a:p>
        </p:txBody>
      </p:sp>
      <p:sp>
        <p:nvSpPr>
          <p:cNvPr id="7" name="Subtitle 1">
            <a:extLst>
              <a:ext uri="{FF2B5EF4-FFF2-40B4-BE49-F238E27FC236}">
                <a16:creationId xmlns:a16="http://schemas.microsoft.com/office/drawing/2014/main" id="{97F781BC-4A6F-C778-D2F8-2CDC5DD47166}"/>
              </a:ext>
            </a:extLst>
          </p:cNvPr>
          <p:cNvSpPr txBox="1">
            <a:spLocks/>
          </p:cNvSpPr>
          <p:nvPr/>
        </p:nvSpPr>
        <p:spPr>
          <a:xfrm>
            <a:off x="457359" y="1380038"/>
            <a:ext cx="11262360" cy="541559"/>
          </a:xfrm>
          <a:prstGeom prst="rect">
            <a:avLst/>
          </a:prstGeom>
        </p:spPr>
        <p:txBody>
          <a:bodyPr vert="horz" wrap="square" lIns="0" tIns="0" rIns="0" bIns="0" rtlCol="0" anchor="ctr" anchorCtr="0">
            <a:spAutoFit/>
          </a:bodyPr>
          <a:lstStyle>
            <a:lvl1pPr marL="0" indent="0" algn="l" defTabSz="914400" rtl="0" eaLnBrk="1" latinLnBrk="0" hangingPunct="1">
              <a:lnSpc>
                <a:spcPts val="2160"/>
              </a:lnSpc>
              <a:spcBef>
                <a:spcPts val="0"/>
              </a:spcBef>
              <a:spcAft>
                <a:spcPts val="1000"/>
              </a:spcAft>
              <a:buSzPct val="100000"/>
              <a:buFont typeface="Arial" panose="020B0604020202020204" pitchFamily="34" charset="0"/>
              <a:buNone/>
              <a:defRPr sz="3200" b="1" kern="1800">
                <a:solidFill>
                  <a:schemeClr val="tx1"/>
                </a:solidFill>
                <a:latin typeface="+mn-lt"/>
                <a:ea typeface="+mn-ea"/>
                <a:cs typeface="Arial"/>
              </a:defRPr>
            </a:lvl1pPr>
            <a:lvl2pPr marL="457200" indent="0" algn="ctr" defTabSz="914400" rtl="0" eaLnBrk="1" latinLnBrk="0" hangingPunct="1">
              <a:spcBef>
                <a:spcPts val="0"/>
              </a:spcBef>
              <a:spcAft>
                <a:spcPts val="1000"/>
              </a:spcAft>
              <a:buClrTx/>
              <a:buSzPct val="100000"/>
              <a:buFont typeface="Arial"/>
              <a:buNone/>
              <a:defRPr lang="en-US" sz="1100" b="1" kern="1200">
                <a:solidFill>
                  <a:schemeClr val="tx1">
                    <a:tint val="75000"/>
                  </a:schemeClr>
                </a:solidFill>
                <a:latin typeface="+mn-lt"/>
                <a:ea typeface="+mn-ea"/>
                <a:cs typeface="+mn-cs"/>
              </a:defRPr>
            </a:lvl2pPr>
            <a:lvl3pPr marL="914400" indent="0" algn="ctr" defTabSz="914400" rtl="0" eaLnBrk="1" latinLnBrk="0" hangingPunct="1">
              <a:spcBef>
                <a:spcPts val="0"/>
              </a:spcBef>
              <a:spcAft>
                <a:spcPts val="1000"/>
              </a:spcAft>
              <a:buClrTx/>
              <a:buSzPct val="100000"/>
              <a:buFont typeface="Arial" panose="020B0604020202020204" pitchFamily="34" charset="0"/>
              <a:buNone/>
              <a:defRPr lang="en-US" sz="1100" kern="1200">
                <a:solidFill>
                  <a:schemeClr val="tx1">
                    <a:tint val="75000"/>
                  </a:schemeClr>
                </a:solidFill>
                <a:latin typeface="+mn-lt"/>
                <a:ea typeface="+mn-ea"/>
                <a:cs typeface="+mn-cs"/>
              </a:defRPr>
            </a:lvl3pPr>
            <a:lvl4pPr marL="1371600" indent="0" algn="ctr" defTabSz="914400" rtl="0" eaLnBrk="1" latinLnBrk="0" hangingPunct="1">
              <a:spcBef>
                <a:spcPts val="0"/>
              </a:spcBef>
              <a:spcAft>
                <a:spcPts val="1000"/>
              </a:spcAft>
              <a:buClrTx/>
              <a:buSzPct val="100000"/>
              <a:buFont typeface="Verdana" panose="020B0604030504040204" pitchFamily="34" charset="0"/>
              <a:buNone/>
              <a:defRPr lang="en-US" sz="1100" kern="1200" baseline="0">
                <a:solidFill>
                  <a:schemeClr val="tx1">
                    <a:tint val="75000"/>
                  </a:schemeClr>
                </a:solidFill>
                <a:latin typeface="+mn-lt"/>
                <a:ea typeface="+mn-ea"/>
                <a:cs typeface="+mn-cs"/>
              </a:defRPr>
            </a:lvl4pPr>
            <a:lvl5pPr marL="1828800" indent="0" algn="ctr" defTabSz="798513" rtl="0" eaLnBrk="1" latinLnBrk="0" hangingPunct="1">
              <a:spcBef>
                <a:spcPts val="0"/>
              </a:spcBef>
              <a:spcAft>
                <a:spcPts val="1000"/>
              </a:spcAft>
              <a:buClrTx/>
              <a:buSzPct val="100000"/>
              <a:buFont typeface="Verdana" panose="020B0604030504040204" pitchFamily="34" charset="0"/>
              <a:buNone/>
              <a:tabLst/>
              <a:defRPr lang="en-US" sz="1100" kern="1200" baseline="0">
                <a:solidFill>
                  <a:schemeClr val="tx1">
                    <a:tint val="75000"/>
                  </a:schemeClr>
                </a:solidFill>
                <a:latin typeface="+mn-lt"/>
                <a:ea typeface="+mn-ea"/>
                <a:cs typeface="+mn-cs"/>
              </a:defRPr>
            </a:lvl5pPr>
            <a:lvl6pPr marL="2286000" indent="0" algn="ctr" defTabSz="914400" rtl="0" eaLnBrk="1" latinLnBrk="0" hangingPunct="1">
              <a:spcBef>
                <a:spcPts val="0"/>
              </a:spcBef>
              <a:spcAft>
                <a:spcPts val="1000"/>
              </a:spcAft>
              <a:buFont typeface="Verdana" panose="020B0604030504040204" pitchFamily="34" charset="0"/>
              <a:buNone/>
              <a:defRPr sz="1200" kern="1200" baseline="0">
                <a:solidFill>
                  <a:schemeClr val="tx1">
                    <a:tint val="75000"/>
                  </a:schemeClr>
                </a:solidFill>
                <a:latin typeface="+mn-lt"/>
                <a:ea typeface="+mn-ea"/>
                <a:cs typeface="+mn-cs"/>
              </a:defRPr>
            </a:lvl6pPr>
            <a:lvl7pPr marL="2743200" indent="0" algn="ctr" defTabSz="914400" rtl="0" eaLnBrk="1" latinLnBrk="0" hangingPunct="1">
              <a:spcBef>
                <a:spcPts val="0"/>
              </a:spcBef>
              <a:spcAft>
                <a:spcPts val="1000"/>
              </a:spcAft>
              <a:buFont typeface="Verdana" panose="020B0604030504040204" pitchFamily="34" charset="0"/>
              <a:buNone/>
              <a:defRPr sz="1200" kern="1200">
                <a:solidFill>
                  <a:schemeClr val="tx1">
                    <a:tint val="75000"/>
                  </a:schemeClr>
                </a:solidFill>
                <a:latin typeface="+mn-lt"/>
                <a:ea typeface="+mn-ea"/>
                <a:cs typeface="+mn-cs"/>
              </a:defRPr>
            </a:lvl7pPr>
            <a:lvl8pPr marL="3200400" indent="0" algn="ctr" defTabSz="914400" rtl="0" eaLnBrk="1" latinLnBrk="0" hangingPunct="1">
              <a:spcBef>
                <a:spcPts val="0"/>
              </a:spcBef>
              <a:spcAft>
                <a:spcPts val="1000"/>
              </a:spcAft>
              <a:buFont typeface="Verdana" panose="020B0604030504040204" pitchFamily="34" charset="0"/>
              <a:buNone/>
              <a:defRPr sz="1200" kern="1200" baseline="0">
                <a:solidFill>
                  <a:schemeClr val="tx1">
                    <a:tint val="75000"/>
                  </a:schemeClr>
                </a:solidFill>
                <a:latin typeface="+mn-lt"/>
                <a:ea typeface="+mn-ea"/>
                <a:cs typeface="+mn-cs"/>
              </a:defRPr>
            </a:lvl8pPr>
            <a:lvl9pPr marL="3657600" indent="0" algn="ctr" defTabSz="914400" rtl="0" eaLnBrk="1" latinLnBrk="0" hangingPunct="1">
              <a:spcBef>
                <a:spcPts val="0"/>
              </a:spcBef>
              <a:spcAft>
                <a:spcPts val="1000"/>
              </a:spcAft>
              <a:buFont typeface="Verdana" panose="020B0604030504040204" pitchFamily="34" charset="0"/>
              <a:buNone/>
              <a:defRPr sz="1200" kern="1200" baseline="0">
                <a:solidFill>
                  <a:schemeClr val="tx1">
                    <a:tint val="75000"/>
                  </a:schemeClr>
                </a:solidFill>
                <a:latin typeface="+mn-lt"/>
                <a:ea typeface="+mn-ea"/>
                <a:cs typeface="+mn-cs"/>
              </a:defRPr>
            </a:lvl9pPr>
          </a:lstStyle>
          <a:p>
            <a:r>
              <a:rPr lang="en-CA" sz="1800"/>
              <a:t>28% of respondents reported that they would like to know more about the impacts to local water sources. </a:t>
            </a:r>
          </a:p>
        </p:txBody>
      </p:sp>
      <p:sp>
        <p:nvSpPr>
          <p:cNvPr id="10" name="Text Placeholder 4">
            <a:extLst>
              <a:ext uri="{FF2B5EF4-FFF2-40B4-BE49-F238E27FC236}">
                <a16:creationId xmlns:a16="http://schemas.microsoft.com/office/drawing/2014/main" id="{B1ED49A3-552C-3ECA-B456-C169FE791AF4}"/>
              </a:ext>
            </a:extLst>
          </p:cNvPr>
          <p:cNvSpPr>
            <a:spLocks noGrp="1"/>
          </p:cNvSpPr>
          <p:nvPr>
            <p:ph type="body" sz="quarter" idx="14"/>
          </p:nvPr>
        </p:nvSpPr>
        <p:spPr>
          <a:xfrm>
            <a:off x="1930603" y="457200"/>
            <a:ext cx="9789116" cy="369332"/>
          </a:xfrm>
        </p:spPr>
        <p:txBody>
          <a:bodyPr/>
          <a:lstStyle/>
          <a:p>
            <a:r>
              <a:rPr lang="en-CA">
                <a:solidFill>
                  <a:schemeClr val="tx1"/>
                </a:solidFill>
              </a:rPr>
              <a:t>NWMO Project</a:t>
            </a:r>
          </a:p>
        </p:txBody>
      </p:sp>
      <p:sp>
        <p:nvSpPr>
          <p:cNvPr id="12" name="TextBox 11">
            <a:extLst>
              <a:ext uri="{FF2B5EF4-FFF2-40B4-BE49-F238E27FC236}">
                <a16:creationId xmlns:a16="http://schemas.microsoft.com/office/drawing/2014/main" id="{A8DDA968-7887-5005-0611-BE7328BE1B03}"/>
              </a:ext>
            </a:extLst>
          </p:cNvPr>
          <p:cNvSpPr txBox="1"/>
          <p:nvPr/>
        </p:nvSpPr>
        <p:spPr>
          <a:xfrm>
            <a:off x="365109" y="6296351"/>
            <a:ext cx="4251485" cy="369332"/>
          </a:xfrm>
          <a:prstGeom prst="rect">
            <a:avLst/>
          </a:prstGeom>
          <a:noFill/>
        </p:spPr>
        <p:txBody>
          <a:bodyPr wrap="none" rtlCol="0">
            <a:spAutoFit/>
          </a:bodyPr>
          <a:lstStyle/>
          <a:p>
            <a:r>
              <a:rPr lang="en-US"/>
              <a:t>N=86, Open text responses, coded</a:t>
            </a:r>
            <a:endParaRPr lang="en-CA"/>
          </a:p>
        </p:txBody>
      </p:sp>
      <p:sp>
        <p:nvSpPr>
          <p:cNvPr id="13" name="TextBox 12">
            <a:extLst>
              <a:ext uri="{FF2B5EF4-FFF2-40B4-BE49-F238E27FC236}">
                <a16:creationId xmlns:a16="http://schemas.microsoft.com/office/drawing/2014/main" id="{79E43F1E-BB07-B206-0D76-61B3796F08C5}"/>
              </a:ext>
            </a:extLst>
          </p:cNvPr>
          <p:cNvSpPr txBox="1"/>
          <p:nvPr/>
        </p:nvSpPr>
        <p:spPr>
          <a:xfrm>
            <a:off x="6139359" y="6373295"/>
            <a:ext cx="4970760" cy="215444"/>
          </a:xfrm>
          <a:prstGeom prst="rect">
            <a:avLst/>
          </a:prstGeom>
          <a:noFill/>
        </p:spPr>
        <p:txBody>
          <a:bodyPr wrap="square" lIns="0" tIns="0" rIns="0" bIns="0" rtlCol="0">
            <a:spAutoFit/>
          </a:bodyPr>
          <a:lstStyle/>
          <a:p>
            <a:pPr>
              <a:spcBef>
                <a:spcPts val="600"/>
              </a:spcBef>
              <a:buSzPct val="100000"/>
            </a:pPr>
            <a:r>
              <a:rPr lang="en-US" sz="1400"/>
              <a:t>Community Survey – Municipality of South Bruce 2023</a:t>
            </a:r>
          </a:p>
        </p:txBody>
      </p:sp>
      <p:graphicFrame>
        <p:nvGraphicFramePr>
          <p:cNvPr id="2" name="Chart 1">
            <a:extLst>
              <a:ext uri="{FF2B5EF4-FFF2-40B4-BE49-F238E27FC236}">
                <a16:creationId xmlns:a16="http://schemas.microsoft.com/office/drawing/2014/main" id="{D1395F41-063C-4AD0-B385-ED91469F7878}"/>
              </a:ext>
            </a:extLst>
          </p:cNvPr>
          <p:cNvGraphicFramePr>
            <a:graphicFrameLocks/>
          </p:cNvGraphicFramePr>
          <p:nvPr>
            <p:extLst>
              <p:ext uri="{D42A27DB-BD31-4B8C-83A1-F6EECF244321}">
                <p14:modId xmlns:p14="http://schemas.microsoft.com/office/powerpoint/2010/main" val="3046007453"/>
              </p:ext>
            </p:extLst>
          </p:nvPr>
        </p:nvGraphicFramePr>
        <p:xfrm>
          <a:off x="1222137" y="1921597"/>
          <a:ext cx="9732804" cy="34671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5993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6C26B7-9791-4595-A79A-BA48B98C7941}"/>
              </a:ext>
            </a:extLst>
          </p:cNvPr>
          <p:cNvSpPr>
            <a:spLocks noGrp="1"/>
          </p:cNvSpPr>
          <p:nvPr>
            <p:ph type="sldNum" sz="quarter" idx="12"/>
          </p:nvPr>
        </p:nvSpPr>
        <p:spPr/>
        <p:txBody>
          <a:bodyPr/>
          <a:lstStyle/>
          <a:p>
            <a:fld id="{E49001A6-4B87-4291-9C98-76B4260EB835}" type="slidenum">
              <a:rPr lang="en-US" smtClean="0"/>
              <a:pPr/>
              <a:t>16</a:t>
            </a:fld>
            <a:endParaRPr lang="en-US"/>
          </a:p>
        </p:txBody>
      </p:sp>
      <p:sp>
        <p:nvSpPr>
          <p:cNvPr id="8" name="TextBox 7">
            <a:extLst>
              <a:ext uri="{FF2B5EF4-FFF2-40B4-BE49-F238E27FC236}">
                <a16:creationId xmlns:a16="http://schemas.microsoft.com/office/drawing/2014/main" id="{D93C03AC-3DFE-4CB2-BC13-21438F4B7F32}"/>
              </a:ext>
            </a:extLst>
          </p:cNvPr>
          <p:cNvSpPr txBox="1"/>
          <p:nvPr/>
        </p:nvSpPr>
        <p:spPr>
          <a:xfrm>
            <a:off x="443787" y="5624576"/>
            <a:ext cx="11262359" cy="276999"/>
          </a:xfrm>
          <a:prstGeom prst="rect">
            <a:avLst/>
          </a:prstGeom>
          <a:noFill/>
        </p:spPr>
        <p:txBody>
          <a:bodyPr wrap="square" rtlCol="0">
            <a:spAutoFit/>
          </a:bodyPr>
          <a:lstStyle/>
          <a:p>
            <a:pPr algn="ctr"/>
            <a:r>
              <a:rPr lang="en-US" sz="1200" b="1"/>
              <a:t>Do you plan to participate in the referendum taking place in 2024? </a:t>
            </a:r>
            <a:endParaRPr lang="en-CA" sz="1200" b="1"/>
          </a:p>
        </p:txBody>
      </p:sp>
      <p:sp>
        <p:nvSpPr>
          <p:cNvPr id="7" name="Subtitle 1">
            <a:extLst>
              <a:ext uri="{FF2B5EF4-FFF2-40B4-BE49-F238E27FC236}">
                <a16:creationId xmlns:a16="http://schemas.microsoft.com/office/drawing/2014/main" id="{97F781BC-4A6F-C778-D2F8-2CDC5DD47166}"/>
              </a:ext>
            </a:extLst>
          </p:cNvPr>
          <p:cNvSpPr txBox="1">
            <a:spLocks/>
          </p:cNvSpPr>
          <p:nvPr/>
        </p:nvSpPr>
        <p:spPr>
          <a:xfrm>
            <a:off x="457359" y="1408316"/>
            <a:ext cx="11262360" cy="541559"/>
          </a:xfrm>
          <a:prstGeom prst="rect">
            <a:avLst/>
          </a:prstGeom>
        </p:spPr>
        <p:txBody>
          <a:bodyPr vert="horz" wrap="square" lIns="0" tIns="0" rIns="0" bIns="0" rtlCol="0" anchor="ctr" anchorCtr="0">
            <a:spAutoFit/>
          </a:bodyPr>
          <a:lstStyle>
            <a:lvl1pPr marL="0" indent="0" algn="l" defTabSz="914400" rtl="0" eaLnBrk="1" latinLnBrk="0" hangingPunct="1">
              <a:lnSpc>
                <a:spcPts val="2160"/>
              </a:lnSpc>
              <a:spcBef>
                <a:spcPts val="0"/>
              </a:spcBef>
              <a:spcAft>
                <a:spcPts val="1000"/>
              </a:spcAft>
              <a:buSzPct val="100000"/>
              <a:buFont typeface="Arial" panose="020B0604020202020204" pitchFamily="34" charset="0"/>
              <a:buNone/>
              <a:defRPr sz="3200" b="1" kern="1800">
                <a:solidFill>
                  <a:schemeClr val="tx1"/>
                </a:solidFill>
                <a:latin typeface="+mn-lt"/>
                <a:ea typeface="+mn-ea"/>
                <a:cs typeface="Arial"/>
              </a:defRPr>
            </a:lvl1pPr>
            <a:lvl2pPr marL="457200" indent="0" algn="ctr" defTabSz="914400" rtl="0" eaLnBrk="1" latinLnBrk="0" hangingPunct="1">
              <a:spcBef>
                <a:spcPts val="0"/>
              </a:spcBef>
              <a:spcAft>
                <a:spcPts val="1000"/>
              </a:spcAft>
              <a:buClrTx/>
              <a:buSzPct val="100000"/>
              <a:buFont typeface="Arial"/>
              <a:buNone/>
              <a:defRPr lang="en-US" sz="1100" b="1" kern="1200">
                <a:solidFill>
                  <a:schemeClr val="tx1">
                    <a:tint val="75000"/>
                  </a:schemeClr>
                </a:solidFill>
                <a:latin typeface="+mn-lt"/>
                <a:ea typeface="+mn-ea"/>
                <a:cs typeface="+mn-cs"/>
              </a:defRPr>
            </a:lvl2pPr>
            <a:lvl3pPr marL="914400" indent="0" algn="ctr" defTabSz="914400" rtl="0" eaLnBrk="1" latinLnBrk="0" hangingPunct="1">
              <a:spcBef>
                <a:spcPts val="0"/>
              </a:spcBef>
              <a:spcAft>
                <a:spcPts val="1000"/>
              </a:spcAft>
              <a:buClrTx/>
              <a:buSzPct val="100000"/>
              <a:buFont typeface="Arial" panose="020B0604020202020204" pitchFamily="34" charset="0"/>
              <a:buNone/>
              <a:defRPr lang="en-US" sz="1100" kern="1200">
                <a:solidFill>
                  <a:schemeClr val="tx1">
                    <a:tint val="75000"/>
                  </a:schemeClr>
                </a:solidFill>
                <a:latin typeface="+mn-lt"/>
                <a:ea typeface="+mn-ea"/>
                <a:cs typeface="+mn-cs"/>
              </a:defRPr>
            </a:lvl3pPr>
            <a:lvl4pPr marL="1371600" indent="0" algn="ctr" defTabSz="914400" rtl="0" eaLnBrk="1" latinLnBrk="0" hangingPunct="1">
              <a:spcBef>
                <a:spcPts val="0"/>
              </a:spcBef>
              <a:spcAft>
                <a:spcPts val="1000"/>
              </a:spcAft>
              <a:buClrTx/>
              <a:buSzPct val="100000"/>
              <a:buFont typeface="Verdana" panose="020B0604030504040204" pitchFamily="34" charset="0"/>
              <a:buNone/>
              <a:defRPr lang="en-US" sz="1100" kern="1200" baseline="0">
                <a:solidFill>
                  <a:schemeClr val="tx1">
                    <a:tint val="75000"/>
                  </a:schemeClr>
                </a:solidFill>
                <a:latin typeface="+mn-lt"/>
                <a:ea typeface="+mn-ea"/>
                <a:cs typeface="+mn-cs"/>
              </a:defRPr>
            </a:lvl4pPr>
            <a:lvl5pPr marL="1828800" indent="0" algn="ctr" defTabSz="798513" rtl="0" eaLnBrk="1" latinLnBrk="0" hangingPunct="1">
              <a:spcBef>
                <a:spcPts val="0"/>
              </a:spcBef>
              <a:spcAft>
                <a:spcPts val="1000"/>
              </a:spcAft>
              <a:buClrTx/>
              <a:buSzPct val="100000"/>
              <a:buFont typeface="Verdana" panose="020B0604030504040204" pitchFamily="34" charset="0"/>
              <a:buNone/>
              <a:tabLst/>
              <a:defRPr lang="en-US" sz="1100" kern="1200" baseline="0">
                <a:solidFill>
                  <a:schemeClr val="tx1">
                    <a:tint val="75000"/>
                  </a:schemeClr>
                </a:solidFill>
                <a:latin typeface="+mn-lt"/>
                <a:ea typeface="+mn-ea"/>
                <a:cs typeface="+mn-cs"/>
              </a:defRPr>
            </a:lvl5pPr>
            <a:lvl6pPr marL="2286000" indent="0" algn="ctr" defTabSz="914400" rtl="0" eaLnBrk="1" latinLnBrk="0" hangingPunct="1">
              <a:spcBef>
                <a:spcPts val="0"/>
              </a:spcBef>
              <a:spcAft>
                <a:spcPts val="1000"/>
              </a:spcAft>
              <a:buFont typeface="Verdana" panose="020B0604030504040204" pitchFamily="34" charset="0"/>
              <a:buNone/>
              <a:defRPr sz="1200" kern="1200" baseline="0">
                <a:solidFill>
                  <a:schemeClr val="tx1">
                    <a:tint val="75000"/>
                  </a:schemeClr>
                </a:solidFill>
                <a:latin typeface="+mn-lt"/>
                <a:ea typeface="+mn-ea"/>
                <a:cs typeface="+mn-cs"/>
              </a:defRPr>
            </a:lvl6pPr>
            <a:lvl7pPr marL="2743200" indent="0" algn="ctr" defTabSz="914400" rtl="0" eaLnBrk="1" latinLnBrk="0" hangingPunct="1">
              <a:spcBef>
                <a:spcPts val="0"/>
              </a:spcBef>
              <a:spcAft>
                <a:spcPts val="1000"/>
              </a:spcAft>
              <a:buFont typeface="Verdana" panose="020B0604030504040204" pitchFamily="34" charset="0"/>
              <a:buNone/>
              <a:defRPr sz="1200" kern="1200">
                <a:solidFill>
                  <a:schemeClr val="tx1">
                    <a:tint val="75000"/>
                  </a:schemeClr>
                </a:solidFill>
                <a:latin typeface="+mn-lt"/>
                <a:ea typeface="+mn-ea"/>
                <a:cs typeface="+mn-cs"/>
              </a:defRPr>
            </a:lvl7pPr>
            <a:lvl8pPr marL="3200400" indent="0" algn="ctr" defTabSz="914400" rtl="0" eaLnBrk="1" latinLnBrk="0" hangingPunct="1">
              <a:spcBef>
                <a:spcPts val="0"/>
              </a:spcBef>
              <a:spcAft>
                <a:spcPts val="1000"/>
              </a:spcAft>
              <a:buFont typeface="Verdana" panose="020B0604030504040204" pitchFamily="34" charset="0"/>
              <a:buNone/>
              <a:defRPr sz="1200" kern="1200" baseline="0">
                <a:solidFill>
                  <a:schemeClr val="tx1">
                    <a:tint val="75000"/>
                  </a:schemeClr>
                </a:solidFill>
                <a:latin typeface="+mn-lt"/>
                <a:ea typeface="+mn-ea"/>
                <a:cs typeface="+mn-cs"/>
              </a:defRPr>
            </a:lvl8pPr>
            <a:lvl9pPr marL="3657600" indent="0" algn="ctr" defTabSz="914400" rtl="0" eaLnBrk="1" latinLnBrk="0" hangingPunct="1">
              <a:spcBef>
                <a:spcPts val="0"/>
              </a:spcBef>
              <a:spcAft>
                <a:spcPts val="1000"/>
              </a:spcAft>
              <a:buFont typeface="Verdana" panose="020B0604030504040204" pitchFamily="34" charset="0"/>
              <a:buNone/>
              <a:defRPr sz="1200" kern="1200" baseline="0">
                <a:solidFill>
                  <a:schemeClr val="tx1">
                    <a:tint val="75000"/>
                  </a:schemeClr>
                </a:solidFill>
                <a:latin typeface="+mn-lt"/>
                <a:ea typeface="+mn-ea"/>
                <a:cs typeface="+mn-cs"/>
              </a:defRPr>
            </a:lvl9pPr>
          </a:lstStyle>
          <a:p>
            <a:r>
              <a:rPr lang="en-CA" sz="1800"/>
              <a:t>88% of respondents definitely plan to participate in the referendum taking place in 2024. </a:t>
            </a:r>
          </a:p>
        </p:txBody>
      </p:sp>
      <p:sp>
        <p:nvSpPr>
          <p:cNvPr id="10" name="Text Placeholder 4">
            <a:extLst>
              <a:ext uri="{FF2B5EF4-FFF2-40B4-BE49-F238E27FC236}">
                <a16:creationId xmlns:a16="http://schemas.microsoft.com/office/drawing/2014/main" id="{B1ED49A3-552C-3ECA-B456-C169FE791AF4}"/>
              </a:ext>
            </a:extLst>
          </p:cNvPr>
          <p:cNvSpPr>
            <a:spLocks noGrp="1"/>
          </p:cNvSpPr>
          <p:nvPr>
            <p:ph type="body" sz="quarter" idx="14"/>
          </p:nvPr>
        </p:nvSpPr>
        <p:spPr>
          <a:xfrm>
            <a:off x="1930603" y="457200"/>
            <a:ext cx="9789116" cy="369332"/>
          </a:xfrm>
        </p:spPr>
        <p:txBody>
          <a:bodyPr/>
          <a:lstStyle/>
          <a:p>
            <a:r>
              <a:rPr lang="en-CA">
                <a:solidFill>
                  <a:schemeClr val="tx1"/>
                </a:solidFill>
              </a:rPr>
              <a:t>NWMO Project</a:t>
            </a:r>
          </a:p>
        </p:txBody>
      </p:sp>
      <p:sp>
        <p:nvSpPr>
          <p:cNvPr id="12" name="TextBox 11">
            <a:extLst>
              <a:ext uri="{FF2B5EF4-FFF2-40B4-BE49-F238E27FC236}">
                <a16:creationId xmlns:a16="http://schemas.microsoft.com/office/drawing/2014/main" id="{A8DDA968-7887-5005-0611-BE7328BE1B03}"/>
              </a:ext>
            </a:extLst>
          </p:cNvPr>
          <p:cNvSpPr txBox="1"/>
          <p:nvPr/>
        </p:nvSpPr>
        <p:spPr>
          <a:xfrm>
            <a:off x="365109" y="6296351"/>
            <a:ext cx="989373" cy="369332"/>
          </a:xfrm>
          <a:prstGeom prst="rect">
            <a:avLst/>
          </a:prstGeom>
          <a:noFill/>
        </p:spPr>
        <p:txBody>
          <a:bodyPr wrap="none" rtlCol="0">
            <a:spAutoFit/>
          </a:bodyPr>
          <a:lstStyle/>
          <a:p>
            <a:r>
              <a:rPr lang="en-US"/>
              <a:t>N=198</a:t>
            </a:r>
            <a:endParaRPr lang="en-CA"/>
          </a:p>
        </p:txBody>
      </p:sp>
      <p:sp>
        <p:nvSpPr>
          <p:cNvPr id="13" name="TextBox 12">
            <a:extLst>
              <a:ext uri="{FF2B5EF4-FFF2-40B4-BE49-F238E27FC236}">
                <a16:creationId xmlns:a16="http://schemas.microsoft.com/office/drawing/2014/main" id="{79E43F1E-BB07-B206-0D76-61B3796F08C5}"/>
              </a:ext>
            </a:extLst>
          </p:cNvPr>
          <p:cNvSpPr txBox="1"/>
          <p:nvPr/>
        </p:nvSpPr>
        <p:spPr>
          <a:xfrm>
            <a:off x="6139359" y="6373295"/>
            <a:ext cx="4970760" cy="215444"/>
          </a:xfrm>
          <a:prstGeom prst="rect">
            <a:avLst/>
          </a:prstGeom>
          <a:noFill/>
        </p:spPr>
        <p:txBody>
          <a:bodyPr wrap="square" lIns="0" tIns="0" rIns="0" bIns="0" rtlCol="0">
            <a:spAutoFit/>
          </a:bodyPr>
          <a:lstStyle/>
          <a:p>
            <a:pPr>
              <a:spcBef>
                <a:spcPts val="600"/>
              </a:spcBef>
              <a:buSzPct val="100000"/>
            </a:pPr>
            <a:r>
              <a:rPr lang="en-US" sz="1400"/>
              <a:t>Community Survey – Municipality of South Bruce 2023</a:t>
            </a:r>
          </a:p>
        </p:txBody>
      </p:sp>
      <p:graphicFrame>
        <p:nvGraphicFramePr>
          <p:cNvPr id="2" name="Chart 1">
            <a:extLst>
              <a:ext uri="{FF2B5EF4-FFF2-40B4-BE49-F238E27FC236}">
                <a16:creationId xmlns:a16="http://schemas.microsoft.com/office/drawing/2014/main" id="{8238477C-AAEA-4F4B-B402-DD0ECB5D43D9}"/>
              </a:ext>
            </a:extLst>
          </p:cNvPr>
          <p:cNvGraphicFramePr>
            <a:graphicFrameLocks/>
          </p:cNvGraphicFramePr>
          <p:nvPr>
            <p:extLst>
              <p:ext uri="{D42A27DB-BD31-4B8C-83A1-F6EECF244321}">
                <p14:modId xmlns:p14="http://schemas.microsoft.com/office/powerpoint/2010/main" val="2640812347"/>
              </p:ext>
            </p:extLst>
          </p:nvPr>
        </p:nvGraphicFramePr>
        <p:xfrm>
          <a:off x="1047322" y="2180119"/>
          <a:ext cx="10055288" cy="228007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CCC22B1E-4189-2AEB-8246-87B7A7645D15}"/>
              </a:ext>
            </a:extLst>
          </p:cNvPr>
          <p:cNvSpPr txBox="1"/>
          <p:nvPr/>
        </p:nvSpPr>
        <p:spPr>
          <a:xfrm>
            <a:off x="1832545" y="4847273"/>
            <a:ext cx="8511987" cy="369332"/>
          </a:xfrm>
          <a:prstGeom prst="rect">
            <a:avLst/>
          </a:prstGeom>
          <a:noFill/>
        </p:spPr>
        <p:txBody>
          <a:bodyPr wrap="square" lIns="0" tIns="0" rIns="0" bIns="0" rtlCol="0">
            <a:spAutoFit/>
          </a:bodyPr>
          <a:lstStyle/>
          <a:p>
            <a:pPr algn="ctr">
              <a:spcBef>
                <a:spcPts val="600"/>
              </a:spcBef>
              <a:buSzPct val="100000"/>
            </a:pPr>
            <a:r>
              <a:rPr lang="en-US" sz="1200" i="1">
                <a:solidFill>
                  <a:srgbClr val="313131"/>
                </a:solidFill>
              </a:rPr>
              <a:t>*Respondents who indicated they will not participate reported that they would only participate if it was a paper vote. </a:t>
            </a:r>
          </a:p>
        </p:txBody>
      </p:sp>
    </p:spTree>
    <p:extLst>
      <p:ext uri="{BB962C8B-B14F-4D97-AF65-F5344CB8AC3E}">
        <p14:creationId xmlns:p14="http://schemas.microsoft.com/office/powerpoint/2010/main" val="1515800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6C26B7-9791-4595-A79A-BA48B98C7941}"/>
              </a:ext>
            </a:extLst>
          </p:cNvPr>
          <p:cNvSpPr>
            <a:spLocks noGrp="1"/>
          </p:cNvSpPr>
          <p:nvPr>
            <p:ph type="sldNum" sz="quarter" idx="12"/>
          </p:nvPr>
        </p:nvSpPr>
        <p:spPr/>
        <p:txBody>
          <a:bodyPr/>
          <a:lstStyle/>
          <a:p>
            <a:fld id="{E49001A6-4B87-4291-9C98-76B4260EB835}" type="slidenum">
              <a:rPr lang="en-US" smtClean="0"/>
              <a:pPr/>
              <a:t>17</a:t>
            </a:fld>
            <a:endParaRPr lang="en-US"/>
          </a:p>
        </p:txBody>
      </p:sp>
      <p:sp>
        <p:nvSpPr>
          <p:cNvPr id="10" name="TextBox 9">
            <a:extLst>
              <a:ext uri="{FF2B5EF4-FFF2-40B4-BE49-F238E27FC236}">
                <a16:creationId xmlns:a16="http://schemas.microsoft.com/office/drawing/2014/main" id="{811E38B0-A071-48E0-B010-D44277FEB702}"/>
              </a:ext>
            </a:extLst>
          </p:cNvPr>
          <p:cNvSpPr txBox="1"/>
          <p:nvPr/>
        </p:nvSpPr>
        <p:spPr>
          <a:xfrm>
            <a:off x="738520" y="1331196"/>
            <a:ext cx="10865652" cy="3785652"/>
          </a:xfrm>
          <a:prstGeom prst="rect">
            <a:avLst/>
          </a:prstGeom>
          <a:noFill/>
        </p:spPr>
        <p:txBody>
          <a:bodyPr wrap="square" lIns="0" tIns="0" rIns="0" bIns="0" rtlCol="0">
            <a:spAutoFit/>
          </a:bodyPr>
          <a:lstStyle/>
          <a:p>
            <a:pPr>
              <a:spcBef>
                <a:spcPts val="600"/>
              </a:spcBef>
              <a:spcAft>
                <a:spcPts val="1800"/>
              </a:spcAft>
              <a:buSzPct val="100000"/>
            </a:pPr>
            <a:r>
              <a:rPr lang="en-US" b="1">
                <a:solidFill>
                  <a:srgbClr val="313131"/>
                </a:solidFill>
              </a:rPr>
              <a:t>Respondents were shown/read the following information about the Nuclear Waste management Organization (NWMO) project:</a:t>
            </a:r>
          </a:p>
          <a:p>
            <a:pPr>
              <a:spcBef>
                <a:spcPts val="600"/>
              </a:spcBef>
              <a:buSzPct val="100000"/>
            </a:pPr>
            <a:r>
              <a:rPr lang="en-US" b="0" i="1">
                <a:solidFill>
                  <a:srgbClr val="211E1C"/>
                </a:solidFill>
                <a:effectLst/>
                <a:latin typeface="Calibri" panose="020F0502020204030204" pitchFamily="34" charset="0"/>
              </a:rPr>
              <a:t>The Municipality is in the process of negotiating a hosting agreement with the NWMO. Negotiations are guided by the 36 Guiding Principles that speak to community concerns, expectations and aspirations for the project. The agreement will set out the commitments and obligations of the Municipality and the NWMO if South Bruce is ultimately the selected host community. </a:t>
            </a:r>
          </a:p>
          <a:p>
            <a:pPr>
              <a:spcBef>
                <a:spcPts val="600"/>
              </a:spcBef>
              <a:buSzPct val="100000"/>
            </a:pPr>
            <a:endParaRPr lang="en-US" i="1">
              <a:solidFill>
                <a:srgbClr val="211E1C"/>
              </a:solidFill>
              <a:latin typeface="Calibri" panose="020F0502020204030204" pitchFamily="34" charset="0"/>
            </a:endParaRPr>
          </a:p>
          <a:p>
            <a:pPr>
              <a:spcBef>
                <a:spcPts val="600"/>
              </a:spcBef>
              <a:buSzPct val="100000"/>
            </a:pPr>
            <a:r>
              <a:rPr lang="en-US" b="0" i="1">
                <a:solidFill>
                  <a:srgbClr val="211E1C"/>
                </a:solidFill>
                <a:effectLst/>
                <a:latin typeface="Calibri" panose="020F0502020204030204" pitchFamily="34" charset="0"/>
              </a:rPr>
              <a:t>Once completed, the community will know what to expect if it is willing to host, including the benefits NWMO would deliver and how it would manage potential impacts. It will also include wind-down payment structures to provide compensation if the community is not a willing host or the NWMO selects a different site.  The Hosting Agreement will describe how the principles have been or will be addressed. Information about the agreement and the principles will be shared with the community before the referendum.</a:t>
            </a:r>
            <a:endParaRPr lang="en-US" sz="2000" b="1" i="1">
              <a:solidFill>
                <a:srgbClr val="313131"/>
              </a:solidFill>
            </a:endParaRPr>
          </a:p>
        </p:txBody>
      </p:sp>
      <p:sp>
        <p:nvSpPr>
          <p:cNvPr id="5" name="Text Placeholder 4">
            <a:extLst>
              <a:ext uri="{FF2B5EF4-FFF2-40B4-BE49-F238E27FC236}">
                <a16:creationId xmlns:a16="http://schemas.microsoft.com/office/drawing/2014/main" id="{7C1A2F9A-974A-9E59-B1F9-2ADE533B91A9}"/>
              </a:ext>
            </a:extLst>
          </p:cNvPr>
          <p:cNvSpPr>
            <a:spLocks noGrp="1"/>
          </p:cNvSpPr>
          <p:nvPr>
            <p:ph type="body" sz="quarter" idx="14"/>
          </p:nvPr>
        </p:nvSpPr>
        <p:spPr>
          <a:xfrm>
            <a:off x="1930603" y="457200"/>
            <a:ext cx="9789116" cy="369332"/>
          </a:xfrm>
        </p:spPr>
        <p:txBody>
          <a:bodyPr/>
          <a:lstStyle/>
          <a:p>
            <a:r>
              <a:rPr lang="en-CA">
                <a:solidFill>
                  <a:schemeClr val="tx1"/>
                </a:solidFill>
              </a:rPr>
              <a:t>NWMO Project</a:t>
            </a:r>
          </a:p>
        </p:txBody>
      </p:sp>
      <p:sp>
        <p:nvSpPr>
          <p:cNvPr id="6" name="TextBox 5">
            <a:extLst>
              <a:ext uri="{FF2B5EF4-FFF2-40B4-BE49-F238E27FC236}">
                <a16:creationId xmlns:a16="http://schemas.microsoft.com/office/drawing/2014/main" id="{C86D1693-09EF-F7F4-8F17-FAC0C152833C}"/>
              </a:ext>
            </a:extLst>
          </p:cNvPr>
          <p:cNvSpPr txBox="1"/>
          <p:nvPr/>
        </p:nvSpPr>
        <p:spPr>
          <a:xfrm>
            <a:off x="6139359" y="6373295"/>
            <a:ext cx="4970760" cy="215444"/>
          </a:xfrm>
          <a:prstGeom prst="rect">
            <a:avLst/>
          </a:prstGeom>
          <a:noFill/>
        </p:spPr>
        <p:txBody>
          <a:bodyPr wrap="square" lIns="0" tIns="0" rIns="0" bIns="0" rtlCol="0">
            <a:spAutoFit/>
          </a:bodyPr>
          <a:lstStyle/>
          <a:p>
            <a:pPr>
              <a:spcBef>
                <a:spcPts val="600"/>
              </a:spcBef>
              <a:buSzPct val="100000"/>
            </a:pPr>
            <a:r>
              <a:rPr lang="en-US" sz="1400"/>
              <a:t>Community Survey – Municipality of South Bruce 2023</a:t>
            </a:r>
          </a:p>
        </p:txBody>
      </p:sp>
    </p:spTree>
    <p:extLst>
      <p:ext uri="{BB962C8B-B14F-4D97-AF65-F5344CB8AC3E}">
        <p14:creationId xmlns:p14="http://schemas.microsoft.com/office/powerpoint/2010/main" val="1831558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6C26B7-9791-4595-A79A-BA48B98C7941}"/>
              </a:ext>
            </a:extLst>
          </p:cNvPr>
          <p:cNvSpPr>
            <a:spLocks noGrp="1"/>
          </p:cNvSpPr>
          <p:nvPr>
            <p:ph type="sldNum" sz="quarter" idx="12"/>
          </p:nvPr>
        </p:nvSpPr>
        <p:spPr/>
        <p:txBody>
          <a:bodyPr/>
          <a:lstStyle/>
          <a:p>
            <a:fld id="{E49001A6-4B87-4291-9C98-76B4260EB835}" type="slidenum">
              <a:rPr lang="en-US" smtClean="0"/>
              <a:pPr/>
              <a:t>18</a:t>
            </a:fld>
            <a:endParaRPr lang="en-US"/>
          </a:p>
        </p:txBody>
      </p:sp>
      <p:sp>
        <p:nvSpPr>
          <p:cNvPr id="8" name="TextBox 7">
            <a:extLst>
              <a:ext uri="{FF2B5EF4-FFF2-40B4-BE49-F238E27FC236}">
                <a16:creationId xmlns:a16="http://schemas.microsoft.com/office/drawing/2014/main" id="{D93C03AC-3DFE-4CB2-BC13-21438F4B7F32}"/>
              </a:ext>
            </a:extLst>
          </p:cNvPr>
          <p:cNvSpPr txBox="1"/>
          <p:nvPr/>
        </p:nvSpPr>
        <p:spPr>
          <a:xfrm>
            <a:off x="443787" y="5624576"/>
            <a:ext cx="11262359" cy="276999"/>
          </a:xfrm>
          <a:prstGeom prst="rect">
            <a:avLst/>
          </a:prstGeom>
          <a:noFill/>
        </p:spPr>
        <p:txBody>
          <a:bodyPr wrap="square" rtlCol="0">
            <a:spAutoFit/>
          </a:bodyPr>
          <a:lstStyle/>
          <a:p>
            <a:pPr algn="ctr"/>
            <a:r>
              <a:rPr lang="en-US" sz="1200" b="1"/>
              <a:t>How important will the hosting agreement be to your decision on willingness?</a:t>
            </a:r>
            <a:endParaRPr lang="en-CA" sz="1200" b="1"/>
          </a:p>
        </p:txBody>
      </p:sp>
      <p:sp>
        <p:nvSpPr>
          <p:cNvPr id="7" name="Subtitle 1">
            <a:extLst>
              <a:ext uri="{FF2B5EF4-FFF2-40B4-BE49-F238E27FC236}">
                <a16:creationId xmlns:a16="http://schemas.microsoft.com/office/drawing/2014/main" id="{97F781BC-4A6F-C778-D2F8-2CDC5DD47166}"/>
              </a:ext>
            </a:extLst>
          </p:cNvPr>
          <p:cNvSpPr txBox="1">
            <a:spLocks/>
          </p:cNvSpPr>
          <p:nvPr/>
        </p:nvSpPr>
        <p:spPr>
          <a:xfrm>
            <a:off x="457359" y="1408316"/>
            <a:ext cx="11262360" cy="541559"/>
          </a:xfrm>
          <a:prstGeom prst="rect">
            <a:avLst/>
          </a:prstGeom>
        </p:spPr>
        <p:txBody>
          <a:bodyPr vert="horz" wrap="square" lIns="0" tIns="0" rIns="0" bIns="0" rtlCol="0" anchor="ctr" anchorCtr="0">
            <a:spAutoFit/>
          </a:bodyPr>
          <a:lstStyle>
            <a:lvl1pPr marL="0" indent="0" algn="l" defTabSz="914400" rtl="0" eaLnBrk="1" latinLnBrk="0" hangingPunct="1">
              <a:lnSpc>
                <a:spcPts val="2160"/>
              </a:lnSpc>
              <a:spcBef>
                <a:spcPts val="0"/>
              </a:spcBef>
              <a:spcAft>
                <a:spcPts val="1000"/>
              </a:spcAft>
              <a:buSzPct val="100000"/>
              <a:buFont typeface="Arial" panose="020B0604020202020204" pitchFamily="34" charset="0"/>
              <a:buNone/>
              <a:defRPr sz="3200" b="1" kern="1800">
                <a:solidFill>
                  <a:schemeClr val="tx1"/>
                </a:solidFill>
                <a:latin typeface="+mn-lt"/>
                <a:ea typeface="+mn-ea"/>
                <a:cs typeface="Arial"/>
              </a:defRPr>
            </a:lvl1pPr>
            <a:lvl2pPr marL="457200" indent="0" algn="ctr" defTabSz="914400" rtl="0" eaLnBrk="1" latinLnBrk="0" hangingPunct="1">
              <a:spcBef>
                <a:spcPts val="0"/>
              </a:spcBef>
              <a:spcAft>
                <a:spcPts val="1000"/>
              </a:spcAft>
              <a:buClrTx/>
              <a:buSzPct val="100000"/>
              <a:buFont typeface="Arial"/>
              <a:buNone/>
              <a:defRPr lang="en-US" sz="1100" b="1" kern="1200">
                <a:solidFill>
                  <a:schemeClr val="tx1">
                    <a:tint val="75000"/>
                  </a:schemeClr>
                </a:solidFill>
                <a:latin typeface="+mn-lt"/>
                <a:ea typeface="+mn-ea"/>
                <a:cs typeface="+mn-cs"/>
              </a:defRPr>
            </a:lvl2pPr>
            <a:lvl3pPr marL="914400" indent="0" algn="ctr" defTabSz="914400" rtl="0" eaLnBrk="1" latinLnBrk="0" hangingPunct="1">
              <a:spcBef>
                <a:spcPts val="0"/>
              </a:spcBef>
              <a:spcAft>
                <a:spcPts val="1000"/>
              </a:spcAft>
              <a:buClrTx/>
              <a:buSzPct val="100000"/>
              <a:buFont typeface="Arial" panose="020B0604020202020204" pitchFamily="34" charset="0"/>
              <a:buNone/>
              <a:defRPr lang="en-US" sz="1100" kern="1200">
                <a:solidFill>
                  <a:schemeClr val="tx1">
                    <a:tint val="75000"/>
                  </a:schemeClr>
                </a:solidFill>
                <a:latin typeface="+mn-lt"/>
                <a:ea typeface="+mn-ea"/>
                <a:cs typeface="+mn-cs"/>
              </a:defRPr>
            </a:lvl3pPr>
            <a:lvl4pPr marL="1371600" indent="0" algn="ctr" defTabSz="914400" rtl="0" eaLnBrk="1" latinLnBrk="0" hangingPunct="1">
              <a:spcBef>
                <a:spcPts val="0"/>
              </a:spcBef>
              <a:spcAft>
                <a:spcPts val="1000"/>
              </a:spcAft>
              <a:buClrTx/>
              <a:buSzPct val="100000"/>
              <a:buFont typeface="Verdana" panose="020B0604030504040204" pitchFamily="34" charset="0"/>
              <a:buNone/>
              <a:defRPr lang="en-US" sz="1100" kern="1200" baseline="0">
                <a:solidFill>
                  <a:schemeClr val="tx1">
                    <a:tint val="75000"/>
                  </a:schemeClr>
                </a:solidFill>
                <a:latin typeface="+mn-lt"/>
                <a:ea typeface="+mn-ea"/>
                <a:cs typeface="+mn-cs"/>
              </a:defRPr>
            </a:lvl4pPr>
            <a:lvl5pPr marL="1828800" indent="0" algn="ctr" defTabSz="798513" rtl="0" eaLnBrk="1" latinLnBrk="0" hangingPunct="1">
              <a:spcBef>
                <a:spcPts val="0"/>
              </a:spcBef>
              <a:spcAft>
                <a:spcPts val="1000"/>
              </a:spcAft>
              <a:buClrTx/>
              <a:buSzPct val="100000"/>
              <a:buFont typeface="Verdana" panose="020B0604030504040204" pitchFamily="34" charset="0"/>
              <a:buNone/>
              <a:tabLst/>
              <a:defRPr lang="en-US" sz="1100" kern="1200" baseline="0">
                <a:solidFill>
                  <a:schemeClr val="tx1">
                    <a:tint val="75000"/>
                  </a:schemeClr>
                </a:solidFill>
                <a:latin typeface="+mn-lt"/>
                <a:ea typeface="+mn-ea"/>
                <a:cs typeface="+mn-cs"/>
              </a:defRPr>
            </a:lvl5pPr>
            <a:lvl6pPr marL="2286000" indent="0" algn="ctr" defTabSz="914400" rtl="0" eaLnBrk="1" latinLnBrk="0" hangingPunct="1">
              <a:spcBef>
                <a:spcPts val="0"/>
              </a:spcBef>
              <a:spcAft>
                <a:spcPts val="1000"/>
              </a:spcAft>
              <a:buFont typeface="Verdana" panose="020B0604030504040204" pitchFamily="34" charset="0"/>
              <a:buNone/>
              <a:defRPr sz="1200" kern="1200" baseline="0">
                <a:solidFill>
                  <a:schemeClr val="tx1">
                    <a:tint val="75000"/>
                  </a:schemeClr>
                </a:solidFill>
                <a:latin typeface="+mn-lt"/>
                <a:ea typeface="+mn-ea"/>
                <a:cs typeface="+mn-cs"/>
              </a:defRPr>
            </a:lvl6pPr>
            <a:lvl7pPr marL="2743200" indent="0" algn="ctr" defTabSz="914400" rtl="0" eaLnBrk="1" latinLnBrk="0" hangingPunct="1">
              <a:spcBef>
                <a:spcPts val="0"/>
              </a:spcBef>
              <a:spcAft>
                <a:spcPts val="1000"/>
              </a:spcAft>
              <a:buFont typeface="Verdana" panose="020B0604030504040204" pitchFamily="34" charset="0"/>
              <a:buNone/>
              <a:defRPr sz="1200" kern="1200">
                <a:solidFill>
                  <a:schemeClr val="tx1">
                    <a:tint val="75000"/>
                  </a:schemeClr>
                </a:solidFill>
                <a:latin typeface="+mn-lt"/>
                <a:ea typeface="+mn-ea"/>
                <a:cs typeface="+mn-cs"/>
              </a:defRPr>
            </a:lvl7pPr>
            <a:lvl8pPr marL="3200400" indent="0" algn="ctr" defTabSz="914400" rtl="0" eaLnBrk="1" latinLnBrk="0" hangingPunct="1">
              <a:spcBef>
                <a:spcPts val="0"/>
              </a:spcBef>
              <a:spcAft>
                <a:spcPts val="1000"/>
              </a:spcAft>
              <a:buFont typeface="Verdana" panose="020B0604030504040204" pitchFamily="34" charset="0"/>
              <a:buNone/>
              <a:defRPr sz="1200" kern="1200" baseline="0">
                <a:solidFill>
                  <a:schemeClr val="tx1">
                    <a:tint val="75000"/>
                  </a:schemeClr>
                </a:solidFill>
                <a:latin typeface="+mn-lt"/>
                <a:ea typeface="+mn-ea"/>
                <a:cs typeface="+mn-cs"/>
              </a:defRPr>
            </a:lvl8pPr>
            <a:lvl9pPr marL="3657600" indent="0" algn="ctr" defTabSz="914400" rtl="0" eaLnBrk="1" latinLnBrk="0" hangingPunct="1">
              <a:spcBef>
                <a:spcPts val="0"/>
              </a:spcBef>
              <a:spcAft>
                <a:spcPts val="1000"/>
              </a:spcAft>
              <a:buFont typeface="Verdana" panose="020B0604030504040204" pitchFamily="34" charset="0"/>
              <a:buNone/>
              <a:defRPr sz="1200" kern="1200" baseline="0">
                <a:solidFill>
                  <a:schemeClr val="tx1">
                    <a:tint val="75000"/>
                  </a:schemeClr>
                </a:solidFill>
                <a:latin typeface="+mn-lt"/>
                <a:ea typeface="+mn-ea"/>
                <a:cs typeface="+mn-cs"/>
              </a:defRPr>
            </a:lvl9pPr>
          </a:lstStyle>
          <a:p>
            <a:r>
              <a:rPr lang="en-CA" sz="1800"/>
              <a:t>26% of respondents indicated that the hosting agreement will be crucial to their decision, while 49% reported it would be somewhat important.</a:t>
            </a:r>
          </a:p>
        </p:txBody>
      </p:sp>
      <p:sp>
        <p:nvSpPr>
          <p:cNvPr id="10" name="Text Placeholder 4">
            <a:extLst>
              <a:ext uri="{FF2B5EF4-FFF2-40B4-BE49-F238E27FC236}">
                <a16:creationId xmlns:a16="http://schemas.microsoft.com/office/drawing/2014/main" id="{B1ED49A3-552C-3ECA-B456-C169FE791AF4}"/>
              </a:ext>
            </a:extLst>
          </p:cNvPr>
          <p:cNvSpPr>
            <a:spLocks noGrp="1"/>
          </p:cNvSpPr>
          <p:nvPr>
            <p:ph type="body" sz="quarter" idx="14"/>
          </p:nvPr>
        </p:nvSpPr>
        <p:spPr>
          <a:xfrm>
            <a:off x="1930603" y="457200"/>
            <a:ext cx="9789116" cy="369332"/>
          </a:xfrm>
        </p:spPr>
        <p:txBody>
          <a:bodyPr/>
          <a:lstStyle/>
          <a:p>
            <a:r>
              <a:rPr lang="en-CA">
                <a:solidFill>
                  <a:schemeClr val="tx1"/>
                </a:solidFill>
              </a:rPr>
              <a:t>NWMO Project</a:t>
            </a:r>
          </a:p>
        </p:txBody>
      </p:sp>
      <p:sp>
        <p:nvSpPr>
          <p:cNvPr id="12" name="TextBox 11">
            <a:extLst>
              <a:ext uri="{FF2B5EF4-FFF2-40B4-BE49-F238E27FC236}">
                <a16:creationId xmlns:a16="http://schemas.microsoft.com/office/drawing/2014/main" id="{A8DDA968-7887-5005-0611-BE7328BE1B03}"/>
              </a:ext>
            </a:extLst>
          </p:cNvPr>
          <p:cNvSpPr txBox="1"/>
          <p:nvPr/>
        </p:nvSpPr>
        <p:spPr>
          <a:xfrm>
            <a:off x="365109" y="6296351"/>
            <a:ext cx="989373" cy="369332"/>
          </a:xfrm>
          <a:prstGeom prst="rect">
            <a:avLst/>
          </a:prstGeom>
          <a:noFill/>
        </p:spPr>
        <p:txBody>
          <a:bodyPr wrap="none" rtlCol="0">
            <a:spAutoFit/>
          </a:bodyPr>
          <a:lstStyle/>
          <a:p>
            <a:r>
              <a:rPr lang="en-US"/>
              <a:t>N=198</a:t>
            </a:r>
            <a:endParaRPr lang="en-CA"/>
          </a:p>
        </p:txBody>
      </p:sp>
      <p:sp>
        <p:nvSpPr>
          <p:cNvPr id="13" name="TextBox 12">
            <a:extLst>
              <a:ext uri="{FF2B5EF4-FFF2-40B4-BE49-F238E27FC236}">
                <a16:creationId xmlns:a16="http://schemas.microsoft.com/office/drawing/2014/main" id="{79E43F1E-BB07-B206-0D76-61B3796F08C5}"/>
              </a:ext>
            </a:extLst>
          </p:cNvPr>
          <p:cNvSpPr txBox="1"/>
          <p:nvPr/>
        </p:nvSpPr>
        <p:spPr>
          <a:xfrm>
            <a:off x="6139359" y="6373295"/>
            <a:ext cx="4970760" cy="215444"/>
          </a:xfrm>
          <a:prstGeom prst="rect">
            <a:avLst/>
          </a:prstGeom>
          <a:noFill/>
        </p:spPr>
        <p:txBody>
          <a:bodyPr wrap="square" lIns="0" tIns="0" rIns="0" bIns="0" rtlCol="0">
            <a:spAutoFit/>
          </a:bodyPr>
          <a:lstStyle/>
          <a:p>
            <a:pPr>
              <a:spcBef>
                <a:spcPts val="600"/>
              </a:spcBef>
              <a:buSzPct val="100000"/>
            </a:pPr>
            <a:r>
              <a:rPr lang="en-US" sz="1400"/>
              <a:t>Community Survey – Municipality of South Bruce 2023</a:t>
            </a:r>
          </a:p>
        </p:txBody>
      </p:sp>
      <p:graphicFrame>
        <p:nvGraphicFramePr>
          <p:cNvPr id="2" name="Chart 1">
            <a:extLst>
              <a:ext uri="{FF2B5EF4-FFF2-40B4-BE49-F238E27FC236}">
                <a16:creationId xmlns:a16="http://schemas.microsoft.com/office/drawing/2014/main" id="{8238477C-AAEA-4F4B-B402-DD0ECB5D43D9}"/>
              </a:ext>
            </a:extLst>
          </p:cNvPr>
          <p:cNvGraphicFramePr>
            <a:graphicFrameLocks/>
          </p:cNvGraphicFramePr>
          <p:nvPr>
            <p:extLst>
              <p:ext uri="{D42A27DB-BD31-4B8C-83A1-F6EECF244321}">
                <p14:modId xmlns:p14="http://schemas.microsoft.com/office/powerpoint/2010/main" val="4214362537"/>
              </p:ext>
            </p:extLst>
          </p:nvPr>
        </p:nvGraphicFramePr>
        <p:xfrm>
          <a:off x="1045417" y="2704320"/>
          <a:ext cx="10059098" cy="2601089"/>
        </p:xfrm>
        <a:graphic>
          <a:graphicData uri="http://schemas.openxmlformats.org/drawingml/2006/chart">
            <c:chart xmlns:c="http://schemas.openxmlformats.org/drawingml/2006/chart" xmlns:r="http://schemas.openxmlformats.org/officeDocument/2006/relationships" r:id="rId3"/>
          </a:graphicData>
        </a:graphic>
      </p:graphicFrame>
      <p:sp>
        <p:nvSpPr>
          <p:cNvPr id="3" name="Left Brace 2">
            <a:extLst>
              <a:ext uri="{FF2B5EF4-FFF2-40B4-BE49-F238E27FC236}">
                <a16:creationId xmlns:a16="http://schemas.microsoft.com/office/drawing/2014/main" id="{7EE91A72-EBB9-B168-8492-DFF96A7978D5}"/>
              </a:ext>
            </a:extLst>
          </p:cNvPr>
          <p:cNvSpPr/>
          <p:nvPr/>
        </p:nvSpPr>
        <p:spPr>
          <a:xfrm rot="5400000">
            <a:off x="7727331" y="827224"/>
            <a:ext cx="388311" cy="3856383"/>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90B8721E-42F7-B722-CD7A-0B6C6A849C53}"/>
              </a:ext>
            </a:extLst>
          </p:cNvPr>
          <p:cNvSpPr txBox="1"/>
          <p:nvPr/>
        </p:nvSpPr>
        <p:spPr>
          <a:xfrm>
            <a:off x="7508275" y="2209169"/>
            <a:ext cx="846300" cy="276999"/>
          </a:xfrm>
          <a:prstGeom prst="rect">
            <a:avLst/>
          </a:prstGeom>
          <a:noFill/>
        </p:spPr>
        <p:txBody>
          <a:bodyPr wrap="square" lIns="0" tIns="0" rIns="0" bIns="0" rtlCol="0">
            <a:spAutoFit/>
          </a:bodyPr>
          <a:lstStyle/>
          <a:p>
            <a:pPr algn="ctr">
              <a:spcBef>
                <a:spcPts val="600"/>
              </a:spcBef>
              <a:buSzPct val="100000"/>
            </a:pPr>
            <a:r>
              <a:rPr lang="en-US">
                <a:solidFill>
                  <a:srgbClr val="313131"/>
                </a:solidFill>
              </a:rPr>
              <a:t>75%</a:t>
            </a:r>
          </a:p>
        </p:txBody>
      </p:sp>
    </p:spTree>
    <p:extLst>
      <p:ext uri="{BB962C8B-B14F-4D97-AF65-F5344CB8AC3E}">
        <p14:creationId xmlns:p14="http://schemas.microsoft.com/office/powerpoint/2010/main" val="2827798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6C26B7-9791-4595-A79A-BA48B98C7941}"/>
              </a:ext>
            </a:extLst>
          </p:cNvPr>
          <p:cNvSpPr>
            <a:spLocks noGrp="1"/>
          </p:cNvSpPr>
          <p:nvPr>
            <p:ph type="sldNum" sz="quarter" idx="12"/>
          </p:nvPr>
        </p:nvSpPr>
        <p:spPr/>
        <p:txBody>
          <a:bodyPr/>
          <a:lstStyle/>
          <a:p>
            <a:fld id="{E49001A6-4B87-4291-9C98-76B4260EB835}" type="slidenum">
              <a:rPr lang="en-US" smtClean="0"/>
              <a:pPr/>
              <a:t>19</a:t>
            </a:fld>
            <a:endParaRPr lang="en-US"/>
          </a:p>
        </p:txBody>
      </p:sp>
      <p:sp>
        <p:nvSpPr>
          <p:cNvPr id="8" name="TextBox 7">
            <a:extLst>
              <a:ext uri="{FF2B5EF4-FFF2-40B4-BE49-F238E27FC236}">
                <a16:creationId xmlns:a16="http://schemas.microsoft.com/office/drawing/2014/main" id="{D93C03AC-3DFE-4CB2-BC13-21438F4B7F32}"/>
              </a:ext>
            </a:extLst>
          </p:cNvPr>
          <p:cNvSpPr txBox="1"/>
          <p:nvPr/>
        </p:nvSpPr>
        <p:spPr>
          <a:xfrm>
            <a:off x="443787" y="5624576"/>
            <a:ext cx="11262359" cy="276999"/>
          </a:xfrm>
          <a:prstGeom prst="rect">
            <a:avLst/>
          </a:prstGeom>
          <a:noFill/>
        </p:spPr>
        <p:txBody>
          <a:bodyPr wrap="square" rtlCol="0">
            <a:spAutoFit/>
          </a:bodyPr>
          <a:lstStyle/>
          <a:p>
            <a:pPr algn="ctr"/>
            <a:r>
              <a:rPr lang="en-US" sz="1200" b="1"/>
              <a:t>How important will addressing the 36 Guiding Principles be to your decision on willingness? </a:t>
            </a:r>
            <a:endParaRPr lang="en-CA" sz="1200" b="1"/>
          </a:p>
        </p:txBody>
      </p:sp>
      <p:sp>
        <p:nvSpPr>
          <p:cNvPr id="10" name="Text Placeholder 4">
            <a:extLst>
              <a:ext uri="{FF2B5EF4-FFF2-40B4-BE49-F238E27FC236}">
                <a16:creationId xmlns:a16="http://schemas.microsoft.com/office/drawing/2014/main" id="{B1ED49A3-552C-3ECA-B456-C169FE791AF4}"/>
              </a:ext>
            </a:extLst>
          </p:cNvPr>
          <p:cNvSpPr>
            <a:spLocks noGrp="1"/>
          </p:cNvSpPr>
          <p:nvPr>
            <p:ph type="body" sz="quarter" idx="14"/>
          </p:nvPr>
        </p:nvSpPr>
        <p:spPr>
          <a:xfrm>
            <a:off x="1930603" y="457200"/>
            <a:ext cx="9789116" cy="369332"/>
          </a:xfrm>
        </p:spPr>
        <p:txBody>
          <a:bodyPr/>
          <a:lstStyle/>
          <a:p>
            <a:r>
              <a:rPr lang="en-CA">
                <a:solidFill>
                  <a:schemeClr val="tx1"/>
                </a:solidFill>
              </a:rPr>
              <a:t>NWMO Project</a:t>
            </a:r>
          </a:p>
        </p:txBody>
      </p:sp>
      <p:sp>
        <p:nvSpPr>
          <p:cNvPr id="12" name="TextBox 11">
            <a:extLst>
              <a:ext uri="{FF2B5EF4-FFF2-40B4-BE49-F238E27FC236}">
                <a16:creationId xmlns:a16="http://schemas.microsoft.com/office/drawing/2014/main" id="{A8DDA968-7887-5005-0611-BE7328BE1B03}"/>
              </a:ext>
            </a:extLst>
          </p:cNvPr>
          <p:cNvSpPr txBox="1"/>
          <p:nvPr/>
        </p:nvSpPr>
        <p:spPr>
          <a:xfrm>
            <a:off x="365109" y="6296351"/>
            <a:ext cx="989373" cy="369332"/>
          </a:xfrm>
          <a:prstGeom prst="rect">
            <a:avLst/>
          </a:prstGeom>
          <a:noFill/>
        </p:spPr>
        <p:txBody>
          <a:bodyPr wrap="none" rtlCol="0">
            <a:spAutoFit/>
          </a:bodyPr>
          <a:lstStyle/>
          <a:p>
            <a:r>
              <a:rPr lang="en-US"/>
              <a:t>N=198</a:t>
            </a:r>
            <a:endParaRPr lang="en-CA"/>
          </a:p>
        </p:txBody>
      </p:sp>
      <p:sp>
        <p:nvSpPr>
          <p:cNvPr id="13" name="TextBox 12">
            <a:extLst>
              <a:ext uri="{FF2B5EF4-FFF2-40B4-BE49-F238E27FC236}">
                <a16:creationId xmlns:a16="http://schemas.microsoft.com/office/drawing/2014/main" id="{79E43F1E-BB07-B206-0D76-61B3796F08C5}"/>
              </a:ext>
            </a:extLst>
          </p:cNvPr>
          <p:cNvSpPr txBox="1"/>
          <p:nvPr/>
        </p:nvSpPr>
        <p:spPr>
          <a:xfrm>
            <a:off x="6139359" y="6373295"/>
            <a:ext cx="4970760" cy="215444"/>
          </a:xfrm>
          <a:prstGeom prst="rect">
            <a:avLst/>
          </a:prstGeom>
          <a:noFill/>
        </p:spPr>
        <p:txBody>
          <a:bodyPr wrap="square" lIns="0" tIns="0" rIns="0" bIns="0" rtlCol="0">
            <a:spAutoFit/>
          </a:bodyPr>
          <a:lstStyle/>
          <a:p>
            <a:pPr>
              <a:spcBef>
                <a:spcPts val="600"/>
              </a:spcBef>
              <a:buSzPct val="100000"/>
            </a:pPr>
            <a:r>
              <a:rPr lang="en-US" sz="1400"/>
              <a:t>Community Survey – Municipality of South Bruce 2023</a:t>
            </a:r>
          </a:p>
        </p:txBody>
      </p:sp>
      <p:graphicFrame>
        <p:nvGraphicFramePr>
          <p:cNvPr id="2" name="Chart 1">
            <a:extLst>
              <a:ext uri="{FF2B5EF4-FFF2-40B4-BE49-F238E27FC236}">
                <a16:creationId xmlns:a16="http://schemas.microsoft.com/office/drawing/2014/main" id="{8238477C-AAEA-4F4B-B402-DD0ECB5D43D9}"/>
              </a:ext>
            </a:extLst>
          </p:cNvPr>
          <p:cNvGraphicFramePr>
            <a:graphicFrameLocks/>
          </p:cNvGraphicFramePr>
          <p:nvPr>
            <p:extLst>
              <p:ext uri="{D42A27DB-BD31-4B8C-83A1-F6EECF244321}">
                <p14:modId xmlns:p14="http://schemas.microsoft.com/office/powerpoint/2010/main" val="2698549078"/>
              </p:ext>
            </p:extLst>
          </p:nvPr>
        </p:nvGraphicFramePr>
        <p:xfrm>
          <a:off x="1060895" y="2710392"/>
          <a:ext cx="10055288" cy="2813198"/>
        </p:xfrm>
        <a:graphic>
          <a:graphicData uri="http://schemas.openxmlformats.org/drawingml/2006/chart">
            <c:chart xmlns:c="http://schemas.openxmlformats.org/drawingml/2006/chart" xmlns:r="http://schemas.openxmlformats.org/officeDocument/2006/relationships" r:id="rId3"/>
          </a:graphicData>
        </a:graphic>
      </p:graphicFrame>
      <p:sp>
        <p:nvSpPr>
          <p:cNvPr id="3" name="Subtitle 1">
            <a:extLst>
              <a:ext uri="{FF2B5EF4-FFF2-40B4-BE49-F238E27FC236}">
                <a16:creationId xmlns:a16="http://schemas.microsoft.com/office/drawing/2014/main" id="{319FB4A5-6A66-1989-B946-8706C324C99C}"/>
              </a:ext>
            </a:extLst>
          </p:cNvPr>
          <p:cNvSpPr txBox="1">
            <a:spLocks/>
          </p:cNvSpPr>
          <p:nvPr/>
        </p:nvSpPr>
        <p:spPr>
          <a:xfrm>
            <a:off x="457359" y="1330885"/>
            <a:ext cx="11262360" cy="823687"/>
          </a:xfrm>
          <a:prstGeom prst="rect">
            <a:avLst/>
          </a:prstGeom>
        </p:spPr>
        <p:txBody>
          <a:bodyPr vert="horz" wrap="square" lIns="0" tIns="0" rIns="0" bIns="0" rtlCol="0" anchor="ctr" anchorCtr="0">
            <a:spAutoFit/>
          </a:bodyPr>
          <a:lstStyle>
            <a:lvl1pPr marL="0" indent="0" algn="l" defTabSz="914400" rtl="0" eaLnBrk="1" latinLnBrk="0" hangingPunct="1">
              <a:lnSpc>
                <a:spcPts val="2160"/>
              </a:lnSpc>
              <a:spcBef>
                <a:spcPts val="0"/>
              </a:spcBef>
              <a:spcAft>
                <a:spcPts val="1000"/>
              </a:spcAft>
              <a:buSzPct val="100000"/>
              <a:buFont typeface="Arial" panose="020B0604020202020204" pitchFamily="34" charset="0"/>
              <a:buNone/>
              <a:defRPr sz="3200" b="1" kern="1800">
                <a:solidFill>
                  <a:schemeClr val="tx1"/>
                </a:solidFill>
                <a:latin typeface="+mn-lt"/>
                <a:ea typeface="+mn-ea"/>
                <a:cs typeface="Arial"/>
              </a:defRPr>
            </a:lvl1pPr>
            <a:lvl2pPr marL="457200" indent="0" algn="ctr" defTabSz="914400" rtl="0" eaLnBrk="1" latinLnBrk="0" hangingPunct="1">
              <a:spcBef>
                <a:spcPts val="0"/>
              </a:spcBef>
              <a:spcAft>
                <a:spcPts val="1000"/>
              </a:spcAft>
              <a:buClrTx/>
              <a:buSzPct val="100000"/>
              <a:buFont typeface="Arial"/>
              <a:buNone/>
              <a:defRPr lang="en-US" sz="1100" b="1" kern="1200">
                <a:solidFill>
                  <a:schemeClr val="tx1">
                    <a:tint val="75000"/>
                  </a:schemeClr>
                </a:solidFill>
                <a:latin typeface="+mn-lt"/>
                <a:ea typeface="+mn-ea"/>
                <a:cs typeface="+mn-cs"/>
              </a:defRPr>
            </a:lvl2pPr>
            <a:lvl3pPr marL="914400" indent="0" algn="ctr" defTabSz="914400" rtl="0" eaLnBrk="1" latinLnBrk="0" hangingPunct="1">
              <a:spcBef>
                <a:spcPts val="0"/>
              </a:spcBef>
              <a:spcAft>
                <a:spcPts val="1000"/>
              </a:spcAft>
              <a:buClrTx/>
              <a:buSzPct val="100000"/>
              <a:buFont typeface="Arial" panose="020B0604020202020204" pitchFamily="34" charset="0"/>
              <a:buNone/>
              <a:defRPr lang="en-US" sz="1100" kern="1200">
                <a:solidFill>
                  <a:schemeClr val="tx1">
                    <a:tint val="75000"/>
                  </a:schemeClr>
                </a:solidFill>
                <a:latin typeface="+mn-lt"/>
                <a:ea typeface="+mn-ea"/>
                <a:cs typeface="+mn-cs"/>
              </a:defRPr>
            </a:lvl3pPr>
            <a:lvl4pPr marL="1371600" indent="0" algn="ctr" defTabSz="914400" rtl="0" eaLnBrk="1" latinLnBrk="0" hangingPunct="1">
              <a:spcBef>
                <a:spcPts val="0"/>
              </a:spcBef>
              <a:spcAft>
                <a:spcPts val="1000"/>
              </a:spcAft>
              <a:buClrTx/>
              <a:buSzPct val="100000"/>
              <a:buFont typeface="Verdana" panose="020B0604030504040204" pitchFamily="34" charset="0"/>
              <a:buNone/>
              <a:defRPr lang="en-US" sz="1100" kern="1200" baseline="0">
                <a:solidFill>
                  <a:schemeClr val="tx1">
                    <a:tint val="75000"/>
                  </a:schemeClr>
                </a:solidFill>
                <a:latin typeface="+mn-lt"/>
                <a:ea typeface="+mn-ea"/>
                <a:cs typeface="+mn-cs"/>
              </a:defRPr>
            </a:lvl4pPr>
            <a:lvl5pPr marL="1828800" indent="0" algn="ctr" defTabSz="798513" rtl="0" eaLnBrk="1" latinLnBrk="0" hangingPunct="1">
              <a:spcBef>
                <a:spcPts val="0"/>
              </a:spcBef>
              <a:spcAft>
                <a:spcPts val="1000"/>
              </a:spcAft>
              <a:buClrTx/>
              <a:buSzPct val="100000"/>
              <a:buFont typeface="Verdana" panose="020B0604030504040204" pitchFamily="34" charset="0"/>
              <a:buNone/>
              <a:tabLst/>
              <a:defRPr lang="en-US" sz="1100" kern="1200" baseline="0">
                <a:solidFill>
                  <a:schemeClr val="tx1">
                    <a:tint val="75000"/>
                  </a:schemeClr>
                </a:solidFill>
                <a:latin typeface="+mn-lt"/>
                <a:ea typeface="+mn-ea"/>
                <a:cs typeface="+mn-cs"/>
              </a:defRPr>
            </a:lvl5pPr>
            <a:lvl6pPr marL="2286000" indent="0" algn="ctr" defTabSz="914400" rtl="0" eaLnBrk="1" latinLnBrk="0" hangingPunct="1">
              <a:spcBef>
                <a:spcPts val="0"/>
              </a:spcBef>
              <a:spcAft>
                <a:spcPts val="1000"/>
              </a:spcAft>
              <a:buFont typeface="Verdana" panose="020B0604030504040204" pitchFamily="34" charset="0"/>
              <a:buNone/>
              <a:defRPr sz="1200" kern="1200" baseline="0">
                <a:solidFill>
                  <a:schemeClr val="tx1">
                    <a:tint val="75000"/>
                  </a:schemeClr>
                </a:solidFill>
                <a:latin typeface="+mn-lt"/>
                <a:ea typeface="+mn-ea"/>
                <a:cs typeface="+mn-cs"/>
              </a:defRPr>
            </a:lvl6pPr>
            <a:lvl7pPr marL="2743200" indent="0" algn="ctr" defTabSz="914400" rtl="0" eaLnBrk="1" latinLnBrk="0" hangingPunct="1">
              <a:spcBef>
                <a:spcPts val="0"/>
              </a:spcBef>
              <a:spcAft>
                <a:spcPts val="1000"/>
              </a:spcAft>
              <a:buFont typeface="Verdana" panose="020B0604030504040204" pitchFamily="34" charset="0"/>
              <a:buNone/>
              <a:defRPr sz="1200" kern="1200">
                <a:solidFill>
                  <a:schemeClr val="tx1">
                    <a:tint val="75000"/>
                  </a:schemeClr>
                </a:solidFill>
                <a:latin typeface="+mn-lt"/>
                <a:ea typeface="+mn-ea"/>
                <a:cs typeface="+mn-cs"/>
              </a:defRPr>
            </a:lvl7pPr>
            <a:lvl8pPr marL="3200400" indent="0" algn="ctr" defTabSz="914400" rtl="0" eaLnBrk="1" latinLnBrk="0" hangingPunct="1">
              <a:spcBef>
                <a:spcPts val="0"/>
              </a:spcBef>
              <a:spcAft>
                <a:spcPts val="1000"/>
              </a:spcAft>
              <a:buFont typeface="Verdana" panose="020B0604030504040204" pitchFamily="34" charset="0"/>
              <a:buNone/>
              <a:defRPr sz="1200" kern="1200" baseline="0">
                <a:solidFill>
                  <a:schemeClr val="tx1">
                    <a:tint val="75000"/>
                  </a:schemeClr>
                </a:solidFill>
                <a:latin typeface="+mn-lt"/>
                <a:ea typeface="+mn-ea"/>
                <a:cs typeface="+mn-cs"/>
              </a:defRPr>
            </a:lvl8pPr>
            <a:lvl9pPr marL="3657600" indent="0" algn="ctr" defTabSz="914400" rtl="0" eaLnBrk="1" latinLnBrk="0" hangingPunct="1">
              <a:spcBef>
                <a:spcPts val="0"/>
              </a:spcBef>
              <a:spcAft>
                <a:spcPts val="1000"/>
              </a:spcAft>
              <a:buFont typeface="Verdana" panose="020B0604030504040204" pitchFamily="34" charset="0"/>
              <a:buNone/>
              <a:defRPr sz="1200" kern="1200" baseline="0">
                <a:solidFill>
                  <a:schemeClr val="tx1">
                    <a:tint val="75000"/>
                  </a:schemeClr>
                </a:solidFill>
                <a:latin typeface="+mn-lt"/>
                <a:ea typeface="+mn-ea"/>
                <a:cs typeface="+mn-cs"/>
              </a:defRPr>
            </a:lvl9pPr>
          </a:lstStyle>
          <a:p>
            <a:r>
              <a:rPr lang="en-CA" sz="1800"/>
              <a:t>59% of respondents reported that addressing the 36 Guiding Principle will be important to their decision on willingness. 15% of respondents were not aware of the 36 Guiding Principles.</a:t>
            </a:r>
          </a:p>
        </p:txBody>
      </p:sp>
      <p:sp>
        <p:nvSpPr>
          <p:cNvPr id="5" name="Left Brace 4">
            <a:extLst>
              <a:ext uri="{FF2B5EF4-FFF2-40B4-BE49-F238E27FC236}">
                <a16:creationId xmlns:a16="http://schemas.microsoft.com/office/drawing/2014/main" id="{0A4237E2-FA7D-21EE-888A-1984D9EA8B57}"/>
              </a:ext>
            </a:extLst>
          </p:cNvPr>
          <p:cNvSpPr/>
          <p:nvPr/>
        </p:nvSpPr>
        <p:spPr>
          <a:xfrm rot="5400000">
            <a:off x="8597004" y="1259262"/>
            <a:ext cx="388311" cy="3051313"/>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2B604A43-E9BE-5E93-BFC2-762A04B4DE5B}"/>
              </a:ext>
            </a:extLst>
          </p:cNvPr>
          <p:cNvSpPr txBox="1"/>
          <p:nvPr/>
        </p:nvSpPr>
        <p:spPr>
          <a:xfrm>
            <a:off x="8422675" y="2298105"/>
            <a:ext cx="846300" cy="276999"/>
          </a:xfrm>
          <a:prstGeom prst="rect">
            <a:avLst/>
          </a:prstGeom>
          <a:noFill/>
        </p:spPr>
        <p:txBody>
          <a:bodyPr wrap="square" lIns="0" tIns="0" rIns="0" bIns="0" rtlCol="0">
            <a:spAutoFit/>
          </a:bodyPr>
          <a:lstStyle/>
          <a:p>
            <a:pPr algn="ctr">
              <a:spcBef>
                <a:spcPts val="600"/>
              </a:spcBef>
              <a:buSzPct val="100000"/>
            </a:pPr>
            <a:r>
              <a:rPr lang="en-US">
                <a:solidFill>
                  <a:srgbClr val="313131"/>
                </a:solidFill>
              </a:rPr>
              <a:t>59%</a:t>
            </a:r>
          </a:p>
        </p:txBody>
      </p:sp>
    </p:spTree>
    <p:extLst>
      <p:ext uri="{BB962C8B-B14F-4D97-AF65-F5344CB8AC3E}">
        <p14:creationId xmlns:p14="http://schemas.microsoft.com/office/powerpoint/2010/main" val="417577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BD0D6F9E-F2D5-48D1-AF3E-96F42A71A083}"/>
              </a:ext>
            </a:extLst>
          </p:cNvPr>
          <p:cNvSpPr>
            <a:spLocks noGrp="1"/>
          </p:cNvSpPr>
          <p:nvPr>
            <p:ph type="title" idx="4294967295"/>
          </p:nvPr>
        </p:nvSpPr>
        <p:spPr>
          <a:xfrm>
            <a:off x="521415" y="1273155"/>
            <a:ext cx="11263312" cy="296863"/>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ts val="2160"/>
              </a:lnSpc>
              <a:spcBef>
                <a:spcPts val="0"/>
              </a:spcBef>
              <a:spcAft>
                <a:spcPts val="1000"/>
              </a:spcAft>
              <a:buClrTx/>
              <a:buSzPct val="100000"/>
              <a:buFont typeface="Arial" panose="020B0604020202020204" pitchFamily="34" charset="0"/>
              <a:buNone/>
              <a:tabLst/>
              <a:defRPr/>
            </a:pPr>
            <a:r>
              <a:rPr kumimoji="0" lang="en-US" sz="1800" b="1" i="0" u="none" strike="noStrike" kern="1800" cap="none" spc="0" normalizeH="0" baseline="0" noProof="0">
                <a:ln>
                  <a:noFill/>
                </a:ln>
                <a:solidFill>
                  <a:schemeClr val="tx1"/>
                </a:solidFill>
                <a:effectLst/>
                <a:uLnTx/>
                <a:uFillTx/>
                <a:latin typeface="+mn-lt"/>
                <a:ea typeface="+mn-ea"/>
                <a:cs typeface="Arial"/>
              </a:rPr>
              <a:t>The purpose of the 2023 South Bruce Community Survey was to:</a:t>
            </a:r>
            <a:r>
              <a:rPr kumimoji="0" lang="en-US" sz="3200" b="1" i="0" u="none" strike="noStrike" kern="1800" cap="none" spc="0" normalizeH="0" baseline="0" noProof="0">
                <a:ln>
                  <a:noFill/>
                </a:ln>
                <a:solidFill>
                  <a:schemeClr val="tx1"/>
                </a:solidFill>
                <a:effectLst/>
                <a:uLnTx/>
                <a:uFillTx/>
                <a:latin typeface="+mn-lt"/>
                <a:ea typeface="+mn-ea"/>
                <a:cs typeface="Arial"/>
              </a:rPr>
              <a:t>	 </a:t>
            </a:r>
          </a:p>
        </p:txBody>
      </p:sp>
      <p:sp>
        <p:nvSpPr>
          <p:cNvPr id="5" name="Slide Number Placeholder 4">
            <a:extLst>
              <a:ext uri="{FF2B5EF4-FFF2-40B4-BE49-F238E27FC236}">
                <a16:creationId xmlns:a16="http://schemas.microsoft.com/office/drawing/2014/main" id="{F89046F2-4527-464C-BFD1-B6A40A7E272A}"/>
              </a:ext>
            </a:extLst>
          </p:cNvPr>
          <p:cNvSpPr>
            <a:spLocks noGrp="1"/>
          </p:cNvSpPr>
          <p:nvPr>
            <p:ph type="sldNum" sz="quarter" idx="12"/>
          </p:nvPr>
        </p:nvSpPr>
        <p:spPr/>
        <p:txBody>
          <a:bodyPr/>
          <a:lstStyle/>
          <a:p>
            <a:fld id="{E49001A6-4B87-4291-9C98-76B4260EB835}" type="slidenum">
              <a:rPr lang="en-US" smtClean="0"/>
              <a:pPr/>
              <a:t>2</a:t>
            </a:fld>
            <a:endParaRPr lang="en-US"/>
          </a:p>
        </p:txBody>
      </p:sp>
      <p:sp>
        <p:nvSpPr>
          <p:cNvPr id="13" name="Text Placeholder 12">
            <a:extLst>
              <a:ext uri="{FF2B5EF4-FFF2-40B4-BE49-F238E27FC236}">
                <a16:creationId xmlns:a16="http://schemas.microsoft.com/office/drawing/2014/main" id="{C057AC8F-5248-4BEF-ADF7-DF7AEFE74B13}"/>
              </a:ext>
            </a:extLst>
          </p:cNvPr>
          <p:cNvSpPr>
            <a:spLocks noGrp="1"/>
          </p:cNvSpPr>
          <p:nvPr>
            <p:ph type="body" sz="quarter" idx="14"/>
          </p:nvPr>
        </p:nvSpPr>
        <p:spPr/>
        <p:txBody>
          <a:bodyPr/>
          <a:lstStyle/>
          <a:p>
            <a:r>
              <a:rPr lang="en-US">
                <a:solidFill>
                  <a:schemeClr val="tx1"/>
                </a:solidFill>
              </a:rPr>
              <a:t>Research Objectives and Methodology</a:t>
            </a:r>
          </a:p>
        </p:txBody>
      </p:sp>
      <p:sp>
        <p:nvSpPr>
          <p:cNvPr id="12" name="Content Placeholder 11">
            <a:extLst>
              <a:ext uri="{FF2B5EF4-FFF2-40B4-BE49-F238E27FC236}">
                <a16:creationId xmlns:a16="http://schemas.microsoft.com/office/drawing/2014/main" id="{5CE97741-B487-466A-8DFD-5688AB4BBB12}"/>
              </a:ext>
            </a:extLst>
          </p:cNvPr>
          <p:cNvSpPr>
            <a:spLocks noGrp="1"/>
          </p:cNvSpPr>
          <p:nvPr>
            <p:ph sz="quarter" idx="13"/>
          </p:nvPr>
        </p:nvSpPr>
        <p:spPr>
          <a:xfrm>
            <a:off x="521415" y="1636702"/>
            <a:ext cx="11302365" cy="977289"/>
          </a:xfrm>
        </p:spPr>
        <p:txBody>
          <a:bodyPr>
            <a:normAutofit/>
          </a:bodyPr>
          <a:lstStyle/>
          <a:p>
            <a:pPr>
              <a:spcAft>
                <a:spcPts val="300"/>
              </a:spcAft>
            </a:pPr>
            <a:r>
              <a:rPr lang="en-US" sz="1500"/>
              <a:t>Objectively measure resident awareness of the Nuclear Waste Management Organization (NWMO) project</a:t>
            </a:r>
            <a:r>
              <a:rPr lang="en-US" sz="1500" dirty="0"/>
              <a:t>.</a:t>
            </a:r>
            <a:endParaRPr lang="en-US" sz="1500"/>
          </a:p>
          <a:p>
            <a:pPr>
              <a:spcAft>
                <a:spcPts val="300"/>
              </a:spcAft>
            </a:pPr>
            <a:r>
              <a:rPr lang="en-US" sz="1500"/>
              <a:t>Understand how informed the community feels and identify additional information needed to ensure residents are able to make an informed decision at the 2024 referendum. </a:t>
            </a:r>
          </a:p>
          <a:p>
            <a:pPr>
              <a:spcAft>
                <a:spcPts val="300"/>
              </a:spcAft>
            </a:pPr>
            <a:endParaRPr lang="en-US" sz="1400"/>
          </a:p>
          <a:p>
            <a:pPr>
              <a:spcAft>
                <a:spcPts val="300"/>
              </a:spcAft>
            </a:pPr>
            <a:endParaRPr lang="en-US" sz="1400"/>
          </a:p>
        </p:txBody>
      </p:sp>
      <p:sp>
        <p:nvSpPr>
          <p:cNvPr id="7" name="TextBox 6">
            <a:extLst>
              <a:ext uri="{FF2B5EF4-FFF2-40B4-BE49-F238E27FC236}">
                <a16:creationId xmlns:a16="http://schemas.microsoft.com/office/drawing/2014/main" id="{462689F4-3129-4D92-AC70-5CEEDB726DC5}"/>
              </a:ext>
            </a:extLst>
          </p:cNvPr>
          <p:cNvSpPr txBox="1"/>
          <p:nvPr/>
        </p:nvSpPr>
        <p:spPr>
          <a:xfrm>
            <a:off x="6186170" y="6400800"/>
            <a:ext cx="4970760" cy="215444"/>
          </a:xfrm>
          <a:prstGeom prst="rect">
            <a:avLst/>
          </a:prstGeom>
          <a:noFill/>
        </p:spPr>
        <p:txBody>
          <a:bodyPr wrap="square" lIns="0" tIns="0" rIns="0" bIns="0" rtlCol="0">
            <a:spAutoFit/>
          </a:bodyPr>
          <a:lstStyle/>
          <a:p>
            <a:pPr>
              <a:spcBef>
                <a:spcPts val="600"/>
              </a:spcBef>
              <a:buSzPct val="100000"/>
            </a:pPr>
            <a:r>
              <a:rPr lang="en-US" sz="1400"/>
              <a:t>Community Survey – Municipality of South Bruce 2023</a:t>
            </a:r>
          </a:p>
        </p:txBody>
      </p:sp>
      <p:sp>
        <p:nvSpPr>
          <p:cNvPr id="10" name="Subtitle 1">
            <a:extLst>
              <a:ext uri="{FF2B5EF4-FFF2-40B4-BE49-F238E27FC236}">
                <a16:creationId xmlns:a16="http://schemas.microsoft.com/office/drawing/2014/main" id="{29DA7095-6588-48B3-B7F5-12D94343A419}"/>
              </a:ext>
            </a:extLst>
          </p:cNvPr>
          <p:cNvSpPr txBox="1">
            <a:spLocks/>
          </p:cNvSpPr>
          <p:nvPr/>
        </p:nvSpPr>
        <p:spPr bwMode="gray">
          <a:xfrm>
            <a:off x="442833" y="2496649"/>
            <a:ext cx="11263313" cy="25943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lnSpc>
                <a:spcPts val="2160"/>
              </a:lnSpc>
              <a:spcBef>
                <a:spcPts val="0"/>
              </a:spcBef>
              <a:spcAft>
                <a:spcPts val="1000"/>
              </a:spcAft>
              <a:buSzPct val="100000"/>
              <a:buFont typeface="Arial" panose="020B0604020202020204" pitchFamily="34" charset="0"/>
              <a:buNone/>
              <a:defRPr/>
            </a:pPr>
            <a:r>
              <a:rPr lang="en-US" sz="1800" b="1" kern="1800">
                <a:latin typeface="+mn-lt"/>
                <a:ea typeface="+mn-ea"/>
                <a:cs typeface="Arial"/>
              </a:rPr>
              <a:t>The survey used the following data collection method:</a:t>
            </a:r>
          </a:p>
        </p:txBody>
      </p:sp>
      <p:sp>
        <p:nvSpPr>
          <p:cNvPr id="11" name="Content Placeholder 5">
            <a:extLst>
              <a:ext uri="{FF2B5EF4-FFF2-40B4-BE49-F238E27FC236}">
                <a16:creationId xmlns:a16="http://schemas.microsoft.com/office/drawing/2014/main" id="{4FD3CC7C-2D73-48E1-BF9C-CB3DA81434F2}"/>
              </a:ext>
            </a:extLst>
          </p:cNvPr>
          <p:cNvSpPr txBox="1">
            <a:spLocks/>
          </p:cNvSpPr>
          <p:nvPr/>
        </p:nvSpPr>
        <p:spPr>
          <a:xfrm>
            <a:off x="521415" y="2756078"/>
            <a:ext cx="11000177" cy="3426433"/>
          </a:xfrm>
          <a:prstGeom prst="rect">
            <a:avLst/>
          </a:prstGeom>
        </p:spPr>
        <p:txBody>
          <a:bodyPr vert="horz" lIns="0" tIns="0" rIns="0" bIns="0" rtlCol="0">
            <a:noAutofit/>
          </a:bodyPr>
          <a:lstStyle>
            <a:lvl1pPr marL="342900" marR="0" indent="-342900" algn="l" defTabSz="914400" rtl="0" eaLnBrk="1" fontAlgn="auto" latinLnBrk="0" hangingPunct="1">
              <a:lnSpc>
                <a:spcPct val="100000"/>
              </a:lnSpc>
              <a:spcBef>
                <a:spcPts val="300"/>
              </a:spcBef>
              <a:spcAft>
                <a:spcPts val="600"/>
              </a:spcAft>
              <a:buClr>
                <a:schemeClr val="accent1"/>
              </a:buClr>
              <a:buSzTx/>
              <a:buFont typeface="Arial" panose="020B0604020202020204" pitchFamily="34" charset="0"/>
              <a:buChar char="•"/>
              <a:tabLst/>
              <a:defRPr sz="2400" b="0" kern="1200" spc="0" baseline="0">
                <a:solidFill>
                  <a:schemeClr val="tx1"/>
                </a:solidFill>
                <a:latin typeface="+mn-lt"/>
                <a:ea typeface="+mn-ea"/>
                <a:cs typeface="+mn-cs"/>
              </a:defRPr>
            </a:lvl1pPr>
            <a:lvl2pPr marL="453600" indent="-248400" algn="l" defTabSz="914400" rtl="0" eaLnBrk="1" latinLnBrk="0" hangingPunct="1">
              <a:lnSpc>
                <a:spcPct val="100000"/>
              </a:lnSpc>
              <a:spcBef>
                <a:spcPts val="300"/>
              </a:spcBef>
              <a:spcAft>
                <a:spcPts val="600"/>
              </a:spcAft>
              <a:buClr>
                <a:schemeClr val="accent1"/>
              </a:buClr>
              <a:buSzPct val="100000"/>
              <a:buFont typeface="Arial"/>
              <a:buNone/>
              <a:defRPr lang="en-US" sz="2000" b="1" kern="1200" baseline="0">
                <a:solidFill>
                  <a:schemeClr val="tx1"/>
                </a:solidFill>
                <a:latin typeface="+mn-lt"/>
                <a:ea typeface="+mn-ea"/>
                <a:cs typeface="+mn-cs"/>
              </a:defRPr>
            </a:lvl2pPr>
            <a:lvl3pPr marL="712800" indent="-194400" algn="l" defTabSz="914400" rtl="0" eaLnBrk="1" latinLnBrk="0" hangingPunct="1">
              <a:lnSpc>
                <a:spcPts val="2000"/>
              </a:lnSpc>
              <a:spcBef>
                <a:spcPts val="0"/>
              </a:spcBef>
              <a:spcAft>
                <a:spcPts val="1000"/>
              </a:spcAft>
              <a:buClr>
                <a:srgbClr val="789A3D"/>
              </a:buClr>
              <a:buSzPct val="100000"/>
              <a:buFont typeface="Arial" panose="020B0604020202020204" pitchFamily="34" charset="0"/>
              <a:buChar char="•"/>
              <a:defRPr lang="en-US" sz="2800" kern="1200" baseline="0">
                <a:solidFill>
                  <a:schemeClr val="tx1"/>
                </a:solidFill>
                <a:latin typeface="+mn-lt"/>
                <a:ea typeface="+mn-ea"/>
                <a:cs typeface="+mn-cs"/>
              </a:defRPr>
            </a:lvl3pPr>
            <a:lvl4pPr marL="954000" indent="-194400" algn="l" defTabSz="914400" rtl="0" eaLnBrk="1" latinLnBrk="0" hangingPunct="1">
              <a:lnSpc>
                <a:spcPts val="2000"/>
              </a:lnSpc>
              <a:spcBef>
                <a:spcPts val="0"/>
              </a:spcBef>
              <a:spcAft>
                <a:spcPts val="1000"/>
              </a:spcAft>
              <a:buClr>
                <a:srgbClr val="015F6F"/>
              </a:buClr>
              <a:buSzPct val="100000"/>
              <a:buFont typeface="Wingdings" charset="2"/>
              <a:buChar char="§"/>
              <a:defRPr lang="en-US" sz="2000" kern="1400" baseline="0">
                <a:solidFill>
                  <a:schemeClr val="tx1"/>
                </a:solidFill>
                <a:latin typeface="+mn-lt"/>
                <a:ea typeface="+mn-ea"/>
                <a:cs typeface="+mn-cs"/>
              </a:defRPr>
            </a:lvl4pPr>
            <a:lvl5pPr marL="1159200" indent="-194400" algn="l" defTabSz="798513" rtl="0" eaLnBrk="1" latinLnBrk="0" hangingPunct="1">
              <a:lnSpc>
                <a:spcPts val="2000"/>
              </a:lnSpc>
              <a:spcBef>
                <a:spcPts val="0"/>
              </a:spcBef>
              <a:spcAft>
                <a:spcPts val="1000"/>
              </a:spcAft>
              <a:buClr>
                <a:schemeClr val="bg1"/>
              </a:buClr>
              <a:buSzPct val="100000"/>
              <a:buFont typeface="Wingdings" charset="2"/>
              <a:buChar char="§"/>
              <a:tabLst/>
              <a:defRPr lang="en-US" sz="2000" kern="1400" spc="0" baseline="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l" rtl="0" fontAlgn="base">
              <a:buFont typeface="Arial" panose="020B0604020202020204" pitchFamily="34" charset="0"/>
              <a:buChar char="•"/>
            </a:pPr>
            <a:r>
              <a:rPr lang="en-US" sz="1500" b="0" i="0" u="none" strike="noStrike">
                <a:solidFill>
                  <a:srgbClr val="000000"/>
                </a:solidFill>
                <a:effectLst/>
                <a:latin typeface="Verdana" panose="020B0604030504040204" pitchFamily="34" charset="0"/>
              </a:rPr>
              <a:t>A web-enabled mailout survey was sent out to over </a:t>
            </a:r>
            <a:r>
              <a:rPr lang="en-US" sz="1500">
                <a:solidFill>
                  <a:srgbClr val="000000"/>
                </a:solidFill>
                <a:latin typeface="Verdana" panose="020B0604030504040204" pitchFamily="34" charset="0"/>
              </a:rPr>
              <a:t>2,300</a:t>
            </a:r>
            <a:r>
              <a:rPr lang="en-US" sz="1500" b="0" i="0" u="none" strike="noStrike">
                <a:solidFill>
                  <a:srgbClr val="000000"/>
                </a:solidFill>
                <a:effectLst/>
                <a:latin typeface="Verdana" panose="020B0604030504040204" pitchFamily="34" charset="0"/>
              </a:rPr>
              <a:t> ratepayer households in the Municipality using post cards with unique pin codes. </a:t>
            </a:r>
            <a:r>
              <a:rPr lang="en-US" sz="1500">
                <a:solidFill>
                  <a:srgbClr val="000000"/>
                </a:solidFill>
                <a:latin typeface="Verdana" panose="020B0604030504040204" pitchFamily="34" charset="0"/>
              </a:rPr>
              <a:t>Respondents were also able to complete the survey via telephone or hardcopy. </a:t>
            </a:r>
            <a:r>
              <a:rPr lang="en-US" sz="1500" b="0" i="0">
                <a:solidFill>
                  <a:srgbClr val="000000"/>
                </a:solidFill>
                <a:effectLst/>
                <a:latin typeface="Verdana" panose="020B0604030504040204" pitchFamily="34" charset="0"/>
              </a:rPr>
              <a:t>​</a:t>
            </a:r>
          </a:p>
          <a:p>
            <a:pPr algn="l" rtl="0" fontAlgn="base">
              <a:buFont typeface="Arial" panose="020B0604020202020204" pitchFamily="34" charset="0"/>
              <a:buChar char="•"/>
            </a:pPr>
            <a:r>
              <a:rPr lang="en-US" sz="1500" b="0" i="0">
                <a:solidFill>
                  <a:srgbClr val="000000"/>
                </a:solidFill>
                <a:effectLst/>
                <a:latin typeface="Verdana" panose="020B0604030504040204" pitchFamily="34" charset="0"/>
              </a:rPr>
              <a:t>Results were screened to ensure quality and reliability using Deloitte’s in-depth </a:t>
            </a:r>
            <a:r>
              <a:rPr lang="en-US" sz="1500" b="1" i="0">
                <a:solidFill>
                  <a:srgbClr val="000000"/>
                </a:solidFill>
                <a:effectLst/>
                <a:latin typeface="Verdana" panose="020B0604030504040204" pitchFamily="34" charset="0"/>
              </a:rPr>
              <a:t>Quality Control process </a:t>
            </a:r>
            <a:r>
              <a:rPr lang="en-US" sz="1500" b="0" i="0">
                <a:solidFill>
                  <a:srgbClr val="000000"/>
                </a:solidFill>
                <a:effectLst/>
                <a:latin typeface="Verdana" panose="020B0604030504040204" pitchFamily="34" charset="0"/>
              </a:rPr>
              <a:t>(</a:t>
            </a:r>
            <a:r>
              <a:rPr lang="en-US" sz="1500" b="0" i="1">
                <a:solidFill>
                  <a:srgbClr val="000000"/>
                </a:solidFill>
                <a:effectLst/>
                <a:latin typeface="Verdana" panose="020B0604030504040204" pitchFamily="34" charset="0"/>
              </a:rPr>
              <a:t>described on next slide</a:t>
            </a:r>
            <a:r>
              <a:rPr lang="en-US" sz="1500" b="0" i="0">
                <a:solidFill>
                  <a:srgbClr val="000000"/>
                </a:solidFill>
                <a:effectLst/>
                <a:latin typeface="Verdana" panose="020B0604030504040204" pitchFamily="34" charset="0"/>
              </a:rPr>
              <a:t>).</a:t>
            </a:r>
          </a:p>
          <a:p>
            <a:pPr algn="l" rtl="0" fontAlgn="base">
              <a:buFont typeface="Arial" panose="020B0604020202020204" pitchFamily="34" charset="0"/>
              <a:buChar char="•"/>
            </a:pPr>
            <a:r>
              <a:rPr lang="en-US" sz="1500" b="0" i="0">
                <a:solidFill>
                  <a:srgbClr val="000000"/>
                </a:solidFill>
                <a:effectLst/>
                <a:latin typeface="Verdana" panose="020B0604030504040204" pitchFamily="34" charset="0"/>
              </a:rPr>
              <a:t>Respondents </a:t>
            </a:r>
            <a:r>
              <a:rPr lang="en-US" sz="1500">
                <a:solidFill>
                  <a:srgbClr val="000000"/>
                </a:solidFill>
                <a:latin typeface="Verdana" panose="020B0604030504040204" pitchFamily="34" charset="0"/>
              </a:rPr>
              <a:t>were screened to ensure they reside or own property within the Municipality of South Bruce and are over the age of 18.</a:t>
            </a:r>
          </a:p>
          <a:p>
            <a:pPr algn="l" rtl="0" fontAlgn="base">
              <a:buFont typeface="Arial" panose="020B0604020202020204" pitchFamily="34" charset="0"/>
              <a:buChar char="•"/>
            </a:pPr>
            <a:r>
              <a:rPr lang="en-US" sz="1500" b="0" i="0" u="none" strike="noStrike">
                <a:solidFill>
                  <a:srgbClr val="000000"/>
                </a:solidFill>
                <a:effectLst/>
                <a:latin typeface="Verdana" panose="020B0604030504040204" pitchFamily="34" charset="0"/>
              </a:rPr>
              <a:t>The survey responses have been weighted by age according to the 2021 Canadian Census profile for the Municipality of South Bruce to ensure the findings are representative of the population.</a:t>
            </a:r>
            <a:r>
              <a:rPr lang="en-US" sz="1500" b="0" i="0">
                <a:solidFill>
                  <a:srgbClr val="000000"/>
                </a:solidFill>
                <a:effectLst/>
                <a:latin typeface="Verdana" panose="020B0604030504040204" pitchFamily="34" charset="0"/>
              </a:rPr>
              <a:t>​</a:t>
            </a:r>
            <a:endParaRPr lang="en-US" sz="15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500" b="0" i="0" u="none" strike="noStrike">
                <a:solidFill>
                  <a:srgbClr val="000000"/>
                </a:solidFill>
                <a:effectLst/>
                <a:latin typeface="Verdana" panose="020B0604030504040204" pitchFamily="34" charset="0"/>
              </a:rPr>
              <a:t>The sample size resulted in a +/-7.0% margin of error at a 95% confidence level, showing that the results accurately represent the population of South Bruce.</a:t>
            </a:r>
          </a:p>
          <a:p>
            <a:pPr fontAlgn="base"/>
            <a:r>
              <a:rPr lang="en-US" sz="1500" b="0" i="0" u="none" strike="noStrike">
                <a:solidFill>
                  <a:srgbClr val="000000"/>
                </a:solidFill>
                <a:effectLst/>
                <a:latin typeface="Verdana" panose="020B0604030504040204" pitchFamily="34" charset="0"/>
              </a:rPr>
              <a:t>This methodology resulted in </a:t>
            </a:r>
            <a:r>
              <a:rPr lang="en-US" sz="1500">
                <a:solidFill>
                  <a:srgbClr val="000000"/>
                </a:solidFill>
                <a:latin typeface="Verdana" panose="020B0604030504040204" pitchFamily="34" charset="0"/>
              </a:rPr>
              <a:t>198</a:t>
            </a:r>
            <a:r>
              <a:rPr lang="en-US" sz="1500" b="0" i="0" u="none" strike="noStrike">
                <a:solidFill>
                  <a:srgbClr val="000000"/>
                </a:solidFill>
                <a:effectLst/>
                <a:latin typeface="Verdana" panose="020B0604030504040204" pitchFamily="34" charset="0"/>
              </a:rPr>
              <a:t> statistically valid completes. </a:t>
            </a:r>
            <a:r>
              <a:rPr lang="en-US" sz="1500" b="0" i="0">
                <a:solidFill>
                  <a:srgbClr val="000000"/>
                </a:solidFill>
                <a:effectLst/>
                <a:latin typeface="Verdana" panose="020B0604030504040204" pitchFamily="34" charset="0"/>
              </a:rPr>
              <a:t>​</a:t>
            </a:r>
            <a:endParaRPr lang="en-US" sz="1500" b="0" i="0">
              <a:solidFill>
                <a:srgbClr val="000000"/>
              </a:solidFill>
              <a:effectLst/>
              <a:latin typeface="Arial" panose="020B0604020202020204" pitchFamily="34" charset="0"/>
            </a:endParaRPr>
          </a:p>
          <a:p>
            <a:pPr algn="l" rtl="0" fontAlgn="base">
              <a:buFont typeface="Arial" panose="020B0604020202020204" pitchFamily="34" charset="0"/>
              <a:buChar char="•"/>
            </a:pPr>
            <a:endParaRPr lang="en-US" sz="1500">
              <a:solidFill>
                <a:srgbClr val="000000"/>
              </a:solidFill>
              <a:latin typeface="Verdana" panose="020B0604030504040204" pitchFamily="34" charset="0"/>
            </a:endParaRPr>
          </a:p>
          <a:p>
            <a:pPr algn="l" rtl="0" fontAlgn="base">
              <a:buFont typeface="Arial" panose="020B0604020202020204" pitchFamily="34" charset="0"/>
              <a:buChar char="•"/>
            </a:pPr>
            <a:endParaRPr lang="en-US" sz="1500" b="0" i="0">
              <a:solidFill>
                <a:srgbClr val="000000"/>
              </a:solidFill>
              <a:effectLst/>
              <a:latin typeface="Arial" panose="020B0604020202020204" pitchFamily="34" charset="0"/>
            </a:endParaRPr>
          </a:p>
          <a:p>
            <a:endParaRPr lang="en-US" sz="1500"/>
          </a:p>
        </p:txBody>
      </p:sp>
    </p:spTree>
    <p:extLst>
      <p:ext uri="{BB962C8B-B14F-4D97-AF65-F5344CB8AC3E}">
        <p14:creationId xmlns:p14="http://schemas.microsoft.com/office/powerpoint/2010/main" val="408524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6C26B7-9791-4595-A79A-BA48B98C7941}"/>
              </a:ext>
            </a:extLst>
          </p:cNvPr>
          <p:cNvSpPr>
            <a:spLocks noGrp="1"/>
          </p:cNvSpPr>
          <p:nvPr>
            <p:ph type="sldNum" sz="quarter" idx="12"/>
          </p:nvPr>
        </p:nvSpPr>
        <p:spPr/>
        <p:txBody>
          <a:bodyPr/>
          <a:lstStyle/>
          <a:p>
            <a:fld id="{E49001A6-4B87-4291-9C98-76B4260EB835}" type="slidenum">
              <a:rPr lang="en-US" smtClean="0"/>
              <a:pPr/>
              <a:t>20</a:t>
            </a:fld>
            <a:endParaRPr lang="en-US"/>
          </a:p>
        </p:txBody>
      </p:sp>
      <p:sp>
        <p:nvSpPr>
          <p:cNvPr id="8" name="TextBox 7">
            <a:extLst>
              <a:ext uri="{FF2B5EF4-FFF2-40B4-BE49-F238E27FC236}">
                <a16:creationId xmlns:a16="http://schemas.microsoft.com/office/drawing/2014/main" id="{D93C03AC-3DFE-4CB2-BC13-21438F4B7F32}"/>
              </a:ext>
            </a:extLst>
          </p:cNvPr>
          <p:cNvSpPr txBox="1"/>
          <p:nvPr/>
        </p:nvSpPr>
        <p:spPr>
          <a:xfrm>
            <a:off x="443787" y="5624576"/>
            <a:ext cx="11262359" cy="276999"/>
          </a:xfrm>
          <a:prstGeom prst="rect">
            <a:avLst/>
          </a:prstGeom>
          <a:noFill/>
        </p:spPr>
        <p:txBody>
          <a:bodyPr wrap="square" rtlCol="0">
            <a:spAutoFit/>
          </a:bodyPr>
          <a:lstStyle/>
          <a:p>
            <a:pPr algn="ctr"/>
            <a:r>
              <a:rPr lang="en-US" sz="1200" b="1"/>
              <a:t>How do you prefer to receive information about the project, including study findings and the hosting agreement? </a:t>
            </a:r>
            <a:endParaRPr lang="en-CA" sz="1200" b="1"/>
          </a:p>
        </p:txBody>
      </p:sp>
      <p:sp>
        <p:nvSpPr>
          <p:cNvPr id="7" name="Subtitle 1">
            <a:extLst>
              <a:ext uri="{FF2B5EF4-FFF2-40B4-BE49-F238E27FC236}">
                <a16:creationId xmlns:a16="http://schemas.microsoft.com/office/drawing/2014/main" id="{97F781BC-4A6F-C778-D2F8-2CDC5DD47166}"/>
              </a:ext>
            </a:extLst>
          </p:cNvPr>
          <p:cNvSpPr txBox="1">
            <a:spLocks/>
          </p:cNvSpPr>
          <p:nvPr/>
        </p:nvSpPr>
        <p:spPr>
          <a:xfrm>
            <a:off x="508179" y="1392372"/>
            <a:ext cx="11262360" cy="541559"/>
          </a:xfrm>
          <a:prstGeom prst="rect">
            <a:avLst/>
          </a:prstGeom>
        </p:spPr>
        <p:txBody>
          <a:bodyPr vert="horz" wrap="square" lIns="0" tIns="0" rIns="0" bIns="0" rtlCol="0" anchor="ctr" anchorCtr="0">
            <a:spAutoFit/>
          </a:bodyPr>
          <a:lstStyle>
            <a:lvl1pPr marL="0" indent="0" algn="l" defTabSz="914400" rtl="0" eaLnBrk="1" latinLnBrk="0" hangingPunct="1">
              <a:lnSpc>
                <a:spcPts val="2160"/>
              </a:lnSpc>
              <a:spcBef>
                <a:spcPts val="0"/>
              </a:spcBef>
              <a:spcAft>
                <a:spcPts val="1000"/>
              </a:spcAft>
              <a:buSzPct val="100000"/>
              <a:buFont typeface="Arial" panose="020B0604020202020204" pitchFamily="34" charset="0"/>
              <a:buNone/>
              <a:defRPr sz="3200" b="1" kern="1800">
                <a:solidFill>
                  <a:schemeClr val="tx1"/>
                </a:solidFill>
                <a:latin typeface="+mn-lt"/>
                <a:ea typeface="+mn-ea"/>
                <a:cs typeface="Arial"/>
              </a:defRPr>
            </a:lvl1pPr>
            <a:lvl2pPr marL="457200" indent="0" algn="ctr" defTabSz="914400" rtl="0" eaLnBrk="1" latinLnBrk="0" hangingPunct="1">
              <a:spcBef>
                <a:spcPts val="0"/>
              </a:spcBef>
              <a:spcAft>
                <a:spcPts val="1000"/>
              </a:spcAft>
              <a:buClrTx/>
              <a:buSzPct val="100000"/>
              <a:buFont typeface="Arial"/>
              <a:buNone/>
              <a:defRPr lang="en-US" sz="1100" b="1" kern="1200">
                <a:solidFill>
                  <a:schemeClr val="tx1">
                    <a:tint val="75000"/>
                  </a:schemeClr>
                </a:solidFill>
                <a:latin typeface="+mn-lt"/>
                <a:ea typeface="+mn-ea"/>
                <a:cs typeface="+mn-cs"/>
              </a:defRPr>
            </a:lvl2pPr>
            <a:lvl3pPr marL="914400" indent="0" algn="ctr" defTabSz="914400" rtl="0" eaLnBrk="1" latinLnBrk="0" hangingPunct="1">
              <a:spcBef>
                <a:spcPts val="0"/>
              </a:spcBef>
              <a:spcAft>
                <a:spcPts val="1000"/>
              </a:spcAft>
              <a:buClrTx/>
              <a:buSzPct val="100000"/>
              <a:buFont typeface="Arial" panose="020B0604020202020204" pitchFamily="34" charset="0"/>
              <a:buNone/>
              <a:defRPr lang="en-US" sz="1100" kern="1200">
                <a:solidFill>
                  <a:schemeClr val="tx1">
                    <a:tint val="75000"/>
                  </a:schemeClr>
                </a:solidFill>
                <a:latin typeface="+mn-lt"/>
                <a:ea typeface="+mn-ea"/>
                <a:cs typeface="+mn-cs"/>
              </a:defRPr>
            </a:lvl3pPr>
            <a:lvl4pPr marL="1371600" indent="0" algn="ctr" defTabSz="914400" rtl="0" eaLnBrk="1" latinLnBrk="0" hangingPunct="1">
              <a:spcBef>
                <a:spcPts val="0"/>
              </a:spcBef>
              <a:spcAft>
                <a:spcPts val="1000"/>
              </a:spcAft>
              <a:buClrTx/>
              <a:buSzPct val="100000"/>
              <a:buFont typeface="Verdana" panose="020B0604030504040204" pitchFamily="34" charset="0"/>
              <a:buNone/>
              <a:defRPr lang="en-US" sz="1100" kern="1200" baseline="0">
                <a:solidFill>
                  <a:schemeClr val="tx1">
                    <a:tint val="75000"/>
                  </a:schemeClr>
                </a:solidFill>
                <a:latin typeface="+mn-lt"/>
                <a:ea typeface="+mn-ea"/>
                <a:cs typeface="+mn-cs"/>
              </a:defRPr>
            </a:lvl4pPr>
            <a:lvl5pPr marL="1828800" indent="0" algn="ctr" defTabSz="798513" rtl="0" eaLnBrk="1" latinLnBrk="0" hangingPunct="1">
              <a:spcBef>
                <a:spcPts val="0"/>
              </a:spcBef>
              <a:spcAft>
                <a:spcPts val="1000"/>
              </a:spcAft>
              <a:buClrTx/>
              <a:buSzPct val="100000"/>
              <a:buFont typeface="Verdana" panose="020B0604030504040204" pitchFamily="34" charset="0"/>
              <a:buNone/>
              <a:tabLst/>
              <a:defRPr lang="en-US" sz="1100" kern="1200" baseline="0">
                <a:solidFill>
                  <a:schemeClr val="tx1">
                    <a:tint val="75000"/>
                  </a:schemeClr>
                </a:solidFill>
                <a:latin typeface="+mn-lt"/>
                <a:ea typeface="+mn-ea"/>
                <a:cs typeface="+mn-cs"/>
              </a:defRPr>
            </a:lvl5pPr>
            <a:lvl6pPr marL="2286000" indent="0" algn="ctr" defTabSz="914400" rtl="0" eaLnBrk="1" latinLnBrk="0" hangingPunct="1">
              <a:spcBef>
                <a:spcPts val="0"/>
              </a:spcBef>
              <a:spcAft>
                <a:spcPts val="1000"/>
              </a:spcAft>
              <a:buFont typeface="Verdana" panose="020B0604030504040204" pitchFamily="34" charset="0"/>
              <a:buNone/>
              <a:defRPr sz="1200" kern="1200" baseline="0">
                <a:solidFill>
                  <a:schemeClr val="tx1">
                    <a:tint val="75000"/>
                  </a:schemeClr>
                </a:solidFill>
                <a:latin typeface="+mn-lt"/>
                <a:ea typeface="+mn-ea"/>
                <a:cs typeface="+mn-cs"/>
              </a:defRPr>
            </a:lvl6pPr>
            <a:lvl7pPr marL="2743200" indent="0" algn="ctr" defTabSz="914400" rtl="0" eaLnBrk="1" latinLnBrk="0" hangingPunct="1">
              <a:spcBef>
                <a:spcPts val="0"/>
              </a:spcBef>
              <a:spcAft>
                <a:spcPts val="1000"/>
              </a:spcAft>
              <a:buFont typeface="Verdana" panose="020B0604030504040204" pitchFamily="34" charset="0"/>
              <a:buNone/>
              <a:defRPr sz="1200" kern="1200">
                <a:solidFill>
                  <a:schemeClr val="tx1">
                    <a:tint val="75000"/>
                  </a:schemeClr>
                </a:solidFill>
                <a:latin typeface="+mn-lt"/>
                <a:ea typeface="+mn-ea"/>
                <a:cs typeface="+mn-cs"/>
              </a:defRPr>
            </a:lvl7pPr>
            <a:lvl8pPr marL="3200400" indent="0" algn="ctr" defTabSz="914400" rtl="0" eaLnBrk="1" latinLnBrk="0" hangingPunct="1">
              <a:spcBef>
                <a:spcPts val="0"/>
              </a:spcBef>
              <a:spcAft>
                <a:spcPts val="1000"/>
              </a:spcAft>
              <a:buFont typeface="Verdana" panose="020B0604030504040204" pitchFamily="34" charset="0"/>
              <a:buNone/>
              <a:defRPr sz="1200" kern="1200" baseline="0">
                <a:solidFill>
                  <a:schemeClr val="tx1">
                    <a:tint val="75000"/>
                  </a:schemeClr>
                </a:solidFill>
                <a:latin typeface="+mn-lt"/>
                <a:ea typeface="+mn-ea"/>
                <a:cs typeface="+mn-cs"/>
              </a:defRPr>
            </a:lvl8pPr>
            <a:lvl9pPr marL="3657600" indent="0" algn="ctr" defTabSz="914400" rtl="0" eaLnBrk="1" latinLnBrk="0" hangingPunct="1">
              <a:spcBef>
                <a:spcPts val="0"/>
              </a:spcBef>
              <a:spcAft>
                <a:spcPts val="1000"/>
              </a:spcAft>
              <a:buFont typeface="Verdana" panose="020B0604030504040204" pitchFamily="34" charset="0"/>
              <a:buNone/>
              <a:defRPr sz="1200" kern="1200" baseline="0">
                <a:solidFill>
                  <a:schemeClr val="tx1">
                    <a:tint val="75000"/>
                  </a:schemeClr>
                </a:solidFill>
                <a:latin typeface="+mn-lt"/>
                <a:ea typeface="+mn-ea"/>
                <a:cs typeface="+mn-cs"/>
              </a:defRPr>
            </a:lvl9pPr>
          </a:lstStyle>
          <a:p>
            <a:r>
              <a:rPr lang="en-CA" sz="1800"/>
              <a:t>68% of respondents prefer to receive information about the project, study findings, and the hosting agreement via mailings.</a:t>
            </a:r>
          </a:p>
        </p:txBody>
      </p:sp>
      <p:sp>
        <p:nvSpPr>
          <p:cNvPr id="10" name="Text Placeholder 4">
            <a:extLst>
              <a:ext uri="{FF2B5EF4-FFF2-40B4-BE49-F238E27FC236}">
                <a16:creationId xmlns:a16="http://schemas.microsoft.com/office/drawing/2014/main" id="{B1ED49A3-552C-3ECA-B456-C169FE791AF4}"/>
              </a:ext>
            </a:extLst>
          </p:cNvPr>
          <p:cNvSpPr>
            <a:spLocks noGrp="1"/>
          </p:cNvSpPr>
          <p:nvPr>
            <p:ph type="body" sz="quarter" idx="14"/>
          </p:nvPr>
        </p:nvSpPr>
        <p:spPr>
          <a:xfrm>
            <a:off x="1930603" y="457200"/>
            <a:ext cx="9789116" cy="369332"/>
          </a:xfrm>
        </p:spPr>
        <p:txBody>
          <a:bodyPr/>
          <a:lstStyle/>
          <a:p>
            <a:r>
              <a:rPr lang="en-CA">
                <a:solidFill>
                  <a:schemeClr val="tx1"/>
                </a:solidFill>
              </a:rPr>
              <a:t>NWMO Project</a:t>
            </a:r>
          </a:p>
        </p:txBody>
      </p:sp>
      <p:sp>
        <p:nvSpPr>
          <p:cNvPr id="12" name="TextBox 11">
            <a:extLst>
              <a:ext uri="{FF2B5EF4-FFF2-40B4-BE49-F238E27FC236}">
                <a16:creationId xmlns:a16="http://schemas.microsoft.com/office/drawing/2014/main" id="{A8DDA968-7887-5005-0611-BE7328BE1B03}"/>
              </a:ext>
            </a:extLst>
          </p:cNvPr>
          <p:cNvSpPr txBox="1"/>
          <p:nvPr/>
        </p:nvSpPr>
        <p:spPr>
          <a:xfrm>
            <a:off x="365109" y="6296351"/>
            <a:ext cx="989373" cy="369332"/>
          </a:xfrm>
          <a:prstGeom prst="rect">
            <a:avLst/>
          </a:prstGeom>
          <a:noFill/>
        </p:spPr>
        <p:txBody>
          <a:bodyPr wrap="none" rtlCol="0">
            <a:spAutoFit/>
          </a:bodyPr>
          <a:lstStyle/>
          <a:p>
            <a:r>
              <a:rPr lang="en-US"/>
              <a:t>N=198</a:t>
            </a:r>
            <a:endParaRPr lang="en-CA"/>
          </a:p>
        </p:txBody>
      </p:sp>
      <p:sp>
        <p:nvSpPr>
          <p:cNvPr id="13" name="TextBox 12">
            <a:extLst>
              <a:ext uri="{FF2B5EF4-FFF2-40B4-BE49-F238E27FC236}">
                <a16:creationId xmlns:a16="http://schemas.microsoft.com/office/drawing/2014/main" id="{79E43F1E-BB07-B206-0D76-61B3796F08C5}"/>
              </a:ext>
            </a:extLst>
          </p:cNvPr>
          <p:cNvSpPr txBox="1"/>
          <p:nvPr/>
        </p:nvSpPr>
        <p:spPr>
          <a:xfrm>
            <a:off x="6139359" y="6373295"/>
            <a:ext cx="4970760" cy="215444"/>
          </a:xfrm>
          <a:prstGeom prst="rect">
            <a:avLst/>
          </a:prstGeom>
          <a:noFill/>
        </p:spPr>
        <p:txBody>
          <a:bodyPr wrap="square" lIns="0" tIns="0" rIns="0" bIns="0" rtlCol="0">
            <a:spAutoFit/>
          </a:bodyPr>
          <a:lstStyle/>
          <a:p>
            <a:pPr>
              <a:spcBef>
                <a:spcPts val="600"/>
              </a:spcBef>
              <a:buSzPct val="100000"/>
            </a:pPr>
            <a:r>
              <a:rPr lang="en-US" sz="1400"/>
              <a:t>Community Survey – Municipality of South Bruce 2023</a:t>
            </a:r>
          </a:p>
        </p:txBody>
      </p:sp>
      <p:graphicFrame>
        <p:nvGraphicFramePr>
          <p:cNvPr id="3" name="Chart 2">
            <a:extLst>
              <a:ext uri="{FF2B5EF4-FFF2-40B4-BE49-F238E27FC236}">
                <a16:creationId xmlns:a16="http://schemas.microsoft.com/office/drawing/2014/main" id="{00000000-0008-0000-1200-000002000000}"/>
              </a:ext>
            </a:extLst>
          </p:cNvPr>
          <p:cNvGraphicFramePr>
            <a:graphicFrameLocks/>
          </p:cNvGraphicFramePr>
          <p:nvPr>
            <p:extLst>
              <p:ext uri="{D42A27DB-BD31-4B8C-83A1-F6EECF244321}">
                <p14:modId xmlns:p14="http://schemas.microsoft.com/office/powerpoint/2010/main" val="1790342261"/>
              </p:ext>
            </p:extLst>
          </p:nvPr>
        </p:nvGraphicFramePr>
        <p:xfrm>
          <a:off x="1278672" y="2056471"/>
          <a:ext cx="9721374" cy="346711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78546E1-7448-E0D9-3597-EB451811A0E2}"/>
              </a:ext>
            </a:extLst>
          </p:cNvPr>
          <p:cNvSpPr txBox="1"/>
          <p:nvPr/>
        </p:nvSpPr>
        <p:spPr>
          <a:xfrm>
            <a:off x="7678807" y="4891246"/>
            <a:ext cx="2626242" cy="338554"/>
          </a:xfrm>
          <a:prstGeom prst="rect">
            <a:avLst/>
          </a:prstGeom>
          <a:noFill/>
        </p:spPr>
        <p:txBody>
          <a:bodyPr wrap="square" lIns="0" tIns="0" rIns="0" bIns="0" rtlCol="0">
            <a:spAutoFit/>
          </a:bodyPr>
          <a:lstStyle/>
          <a:p>
            <a:pPr>
              <a:spcBef>
                <a:spcPts val="600"/>
              </a:spcBef>
              <a:buSzPct val="100000"/>
            </a:pPr>
            <a:r>
              <a:rPr lang="en-US" sz="1100" i="1">
                <a:solidFill>
                  <a:srgbClr val="313131"/>
                </a:solidFill>
              </a:rPr>
              <a:t>*Other responses include email, local news, and in-person meetings.</a:t>
            </a:r>
          </a:p>
        </p:txBody>
      </p:sp>
      <p:sp>
        <p:nvSpPr>
          <p:cNvPr id="6" name="TextBox 5">
            <a:extLst>
              <a:ext uri="{FF2B5EF4-FFF2-40B4-BE49-F238E27FC236}">
                <a16:creationId xmlns:a16="http://schemas.microsoft.com/office/drawing/2014/main" id="{92103F2D-A34D-3FB1-8A8B-92CBBDB063B5}"/>
              </a:ext>
            </a:extLst>
          </p:cNvPr>
          <p:cNvSpPr txBox="1"/>
          <p:nvPr/>
        </p:nvSpPr>
        <p:spPr>
          <a:xfrm>
            <a:off x="443787" y="6061475"/>
            <a:ext cx="7023478" cy="169277"/>
          </a:xfrm>
          <a:prstGeom prst="rect">
            <a:avLst/>
          </a:prstGeom>
          <a:noFill/>
        </p:spPr>
        <p:txBody>
          <a:bodyPr wrap="square" lIns="0" tIns="0" rIns="0" bIns="0" rtlCol="0">
            <a:spAutoFit/>
          </a:bodyPr>
          <a:lstStyle/>
          <a:p>
            <a:pPr>
              <a:spcBef>
                <a:spcPts val="600"/>
              </a:spcBef>
              <a:buSzPct val="100000"/>
            </a:pPr>
            <a:r>
              <a:rPr lang="en-US" sz="1100" i="1">
                <a:solidFill>
                  <a:srgbClr val="313131"/>
                </a:solidFill>
              </a:rPr>
              <a:t>Respondents were able to select multiple options, therefore totals may be greater than 100%.</a:t>
            </a:r>
          </a:p>
        </p:txBody>
      </p:sp>
    </p:spTree>
    <p:extLst>
      <p:ext uri="{BB962C8B-B14F-4D97-AF65-F5344CB8AC3E}">
        <p14:creationId xmlns:p14="http://schemas.microsoft.com/office/powerpoint/2010/main" val="1032040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43E9FD-1846-4B62-99AC-94608FA3424D}"/>
              </a:ext>
            </a:extLst>
          </p:cNvPr>
          <p:cNvSpPr>
            <a:spLocks noGrp="1"/>
          </p:cNvSpPr>
          <p:nvPr>
            <p:ph type="sldNum" sz="quarter" idx="12"/>
          </p:nvPr>
        </p:nvSpPr>
        <p:spPr/>
        <p:txBody>
          <a:bodyPr/>
          <a:lstStyle/>
          <a:p>
            <a:fld id="{E49001A6-4B87-4291-9C98-76B4260EB835}" type="slidenum">
              <a:rPr lang="en-US" smtClean="0"/>
              <a:pPr/>
              <a:t>21</a:t>
            </a:fld>
            <a:endParaRPr lang="en-US"/>
          </a:p>
        </p:txBody>
      </p:sp>
      <p:pic>
        <p:nvPicPr>
          <p:cNvPr id="7" name="Picture 6">
            <a:extLst>
              <a:ext uri="{FF2B5EF4-FFF2-40B4-BE49-F238E27FC236}">
                <a16:creationId xmlns:a16="http://schemas.microsoft.com/office/drawing/2014/main" id="{F678B444-C662-468C-A6F8-61CF642928C9}"/>
              </a:ext>
            </a:extLst>
          </p:cNvPr>
          <p:cNvPicPr>
            <a:picLocks noChangeAspect="1"/>
          </p:cNvPicPr>
          <p:nvPr/>
        </p:nvPicPr>
        <p:blipFill>
          <a:blip r:embed="rId3"/>
          <a:stretch>
            <a:fillRect/>
          </a:stretch>
        </p:blipFill>
        <p:spPr>
          <a:xfrm>
            <a:off x="6827679" y="1544143"/>
            <a:ext cx="4282440" cy="4282440"/>
          </a:xfrm>
          <a:prstGeom prst="rect">
            <a:avLst/>
          </a:prstGeom>
        </p:spPr>
      </p:pic>
      <p:sp>
        <p:nvSpPr>
          <p:cNvPr id="11" name="Title 17">
            <a:extLst>
              <a:ext uri="{FF2B5EF4-FFF2-40B4-BE49-F238E27FC236}">
                <a16:creationId xmlns:a16="http://schemas.microsoft.com/office/drawing/2014/main" id="{5E121727-E4C0-48C8-8C00-D596F0272495}"/>
              </a:ext>
            </a:extLst>
          </p:cNvPr>
          <p:cNvSpPr>
            <a:spLocks noGrp="1"/>
          </p:cNvSpPr>
          <p:nvPr>
            <p:ph type="body" sz="quarter" idx="14"/>
          </p:nvPr>
        </p:nvSpPr>
        <p:spPr>
          <a:xfrm>
            <a:off x="1455835" y="577826"/>
            <a:ext cx="10250311" cy="246221"/>
          </a:xfrm>
        </p:spPr>
        <p:txBody>
          <a:bodyPr/>
          <a:lstStyle/>
          <a:p>
            <a:r>
              <a:rPr lang="en-US" sz="1600" b="1">
                <a:solidFill>
                  <a:schemeClr val="tx1"/>
                </a:solidFill>
              </a:rPr>
              <a:t>Community Survey – Municipality of South Bruce 2023</a:t>
            </a:r>
          </a:p>
        </p:txBody>
      </p:sp>
      <p:sp>
        <p:nvSpPr>
          <p:cNvPr id="10" name="TextBox 9">
            <a:extLst>
              <a:ext uri="{FF2B5EF4-FFF2-40B4-BE49-F238E27FC236}">
                <a16:creationId xmlns:a16="http://schemas.microsoft.com/office/drawing/2014/main" id="{D14F5718-4F04-4CD3-9259-92354AE9AE62}"/>
              </a:ext>
            </a:extLst>
          </p:cNvPr>
          <p:cNvSpPr txBox="1"/>
          <p:nvPr/>
        </p:nvSpPr>
        <p:spPr>
          <a:xfrm>
            <a:off x="635491" y="3014395"/>
            <a:ext cx="5577854" cy="1166658"/>
          </a:xfrm>
          <a:prstGeom prst="rect">
            <a:avLst/>
          </a:prstGeom>
          <a:noFill/>
        </p:spPr>
        <p:txBody>
          <a:bodyPr wrap="square" lIns="0" rIns="0" rtlCol="0" anchor="ctr">
            <a:spAutoFit/>
          </a:bodyPr>
          <a:lstStyle/>
          <a:p>
            <a:pPr>
              <a:spcAft>
                <a:spcPts val="599"/>
              </a:spcAft>
            </a:pPr>
            <a:r>
              <a:rPr lang="en-CA" sz="1795" b="1">
                <a:latin typeface="Calibri" panose="020F0502020204030204" pitchFamily="34" charset="0"/>
                <a:cs typeface="Calibri" panose="020F0502020204030204" pitchFamily="34" charset="0"/>
              </a:rPr>
              <a:t>Simon Webb</a:t>
            </a:r>
          </a:p>
          <a:p>
            <a:pPr>
              <a:spcAft>
                <a:spcPts val="299"/>
              </a:spcAft>
            </a:pPr>
            <a:r>
              <a:rPr lang="pt-BR" sz="1397">
                <a:latin typeface="Calibri" panose="020F0502020204030204" pitchFamily="34" charset="0"/>
                <a:cs typeface="Calibri" panose="020F0502020204030204" pitchFamily="34" charset="0"/>
              </a:rPr>
              <a:t>Manager, </a:t>
            </a:r>
            <a:r>
              <a:rPr lang="en-CA" sz="1397">
                <a:latin typeface="Calibri" panose="020F0502020204030204" pitchFamily="34" charset="0"/>
                <a:cs typeface="Calibri" panose="020F0502020204030204" pitchFamily="34" charset="0"/>
              </a:rPr>
              <a:t>Economic and Policy Advisory</a:t>
            </a:r>
          </a:p>
          <a:p>
            <a:pPr>
              <a:spcAft>
                <a:spcPts val="299"/>
              </a:spcAft>
            </a:pPr>
            <a:r>
              <a:rPr lang="en-CA" sz="1397">
                <a:latin typeface="Calibri" panose="020F0502020204030204" pitchFamily="34" charset="0"/>
                <a:cs typeface="Calibri" panose="020F0502020204030204" pitchFamily="34" charset="0"/>
              </a:rPr>
              <a:t>swebb@deloitte.ca</a:t>
            </a:r>
            <a:endParaRPr lang="pt-BR" sz="1397">
              <a:latin typeface="Calibri" panose="020F0502020204030204" pitchFamily="34" charset="0"/>
              <a:cs typeface="Calibri" panose="020F0502020204030204" pitchFamily="34" charset="0"/>
            </a:endParaRPr>
          </a:p>
          <a:p>
            <a:pPr>
              <a:spcAft>
                <a:spcPts val="299"/>
              </a:spcAft>
            </a:pPr>
            <a:r>
              <a:rPr lang="pt-BR" sz="1397">
                <a:latin typeface="Calibri" panose="020F0502020204030204" pitchFamily="34" charset="0"/>
                <a:cs typeface="Calibri" panose="020F0502020204030204" pitchFamily="34" charset="0"/>
              </a:rPr>
              <a:t>+1 (613) 299-3776</a:t>
            </a:r>
            <a:endParaRPr lang="en-CA" sz="1397">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2D1DD198-3E7A-42C6-96EF-BCA3739DEAAA}"/>
              </a:ext>
            </a:extLst>
          </p:cNvPr>
          <p:cNvSpPr txBox="1"/>
          <p:nvPr/>
        </p:nvSpPr>
        <p:spPr>
          <a:xfrm>
            <a:off x="635491" y="4184801"/>
            <a:ext cx="5577854" cy="1166658"/>
          </a:xfrm>
          <a:prstGeom prst="rect">
            <a:avLst/>
          </a:prstGeom>
          <a:noFill/>
        </p:spPr>
        <p:txBody>
          <a:bodyPr wrap="square" lIns="0" rIns="0" rtlCol="0" anchor="ctr">
            <a:spAutoFit/>
          </a:bodyPr>
          <a:lstStyle/>
          <a:p>
            <a:pPr>
              <a:spcAft>
                <a:spcPts val="599"/>
              </a:spcAft>
            </a:pPr>
            <a:r>
              <a:rPr lang="en-CA" sz="1795" b="1">
                <a:latin typeface="Calibri" panose="020F0502020204030204" pitchFamily="34" charset="0"/>
                <a:cs typeface="Calibri" panose="020F0502020204030204" pitchFamily="34" charset="0"/>
              </a:rPr>
              <a:t>Ivana Bjelakovic</a:t>
            </a:r>
          </a:p>
          <a:p>
            <a:pPr>
              <a:spcAft>
                <a:spcPts val="299"/>
              </a:spcAft>
            </a:pPr>
            <a:r>
              <a:rPr lang="pt-BR" sz="1397">
                <a:latin typeface="Calibri" panose="020F0502020204030204" pitchFamily="34" charset="0"/>
                <a:cs typeface="Calibri" panose="020F0502020204030204" pitchFamily="34" charset="0"/>
              </a:rPr>
              <a:t>Analyst, </a:t>
            </a:r>
            <a:r>
              <a:rPr lang="en-CA" sz="1397">
                <a:latin typeface="Calibri" panose="020F0502020204030204" pitchFamily="34" charset="0"/>
                <a:cs typeface="Calibri" panose="020F0502020204030204" pitchFamily="34" charset="0"/>
              </a:rPr>
              <a:t>Economic and Policy Advisory</a:t>
            </a:r>
          </a:p>
          <a:p>
            <a:pPr>
              <a:spcAft>
                <a:spcPts val="299"/>
              </a:spcAft>
            </a:pPr>
            <a:r>
              <a:rPr lang="en-CA" sz="1397">
                <a:latin typeface="Calibri" panose="020F0502020204030204" pitchFamily="34" charset="0"/>
                <a:cs typeface="Calibri" panose="020F0502020204030204" pitchFamily="34" charset="0"/>
              </a:rPr>
              <a:t>ibjelakovic@deloitte.ca</a:t>
            </a:r>
            <a:endParaRPr lang="pt-BR" sz="1397">
              <a:latin typeface="Calibri" panose="020F0502020204030204" pitchFamily="34" charset="0"/>
              <a:cs typeface="Calibri" panose="020F0502020204030204" pitchFamily="34" charset="0"/>
            </a:endParaRPr>
          </a:p>
          <a:p>
            <a:pPr>
              <a:spcAft>
                <a:spcPts val="299"/>
              </a:spcAft>
            </a:pPr>
            <a:r>
              <a:rPr lang="pt-BR" sz="1397">
                <a:latin typeface="Calibri" panose="020F0502020204030204" pitchFamily="34" charset="0"/>
                <a:cs typeface="Calibri" panose="020F0502020204030204" pitchFamily="34" charset="0"/>
              </a:rPr>
              <a:t>+1 (647) 532-4407 </a:t>
            </a:r>
            <a:endParaRPr lang="en-CA" sz="1397">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D9EE5429-B6B8-4C0D-86E8-180B43E46646}"/>
              </a:ext>
            </a:extLst>
          </p:cNvPr>
          <p:cNvSpPr txBox="1"/>
          <p:nvPr/>
        </p:nvSpPr>
        <p:spPr>
          <a:xfrm>
            <a:off x="635491" y="1797187"/>
            <a:ext cx="5577854" cy="1166658"/>
          </a:xfrm>
          <a:prstGeom prst="rect">
            <a:avLst/>
          </a:prstGeom>
          <a:noFill/>
        </p:spPr>
        <p:txBody>
          <a:bodyPr wrap="square" lIns="0" rIns="0" rtlCol="0" anchor="ctr">
            <a:spAutoFit/>
          </a:bodyPr>
          <a:lstStyle/>
          <a:p>
            <a:pPr>
              <a:spcAft>
                <a:spcPts val="599"/>
              </a:spcAft>
            </a:pPr>
            <a:r>
              <a:rPr lang="en-CA" sz="1795" b="1">
                <a:latin typeface="Calibri" panose="020F0502020204030204" pitchFamily="34" charset="0"/>
                <a:cs typeface="Calibri" panose="020F0502020204030204" pitchFamily="34" charset="0"/>
              </a:rPr>
              <a:t>Chris Bandak</a:t>
            </a:r>
          </a:p>
          <a:p>
            <a:pPr>
              <a:spcAft>
                <a:spcPts val="299"/>
              </a:spcAft>
            </a:pPr>
            <a:r>
              <a:rPr lang="en-CA" sz="1397">
                <a:latin typeface="Calibri" panose="020F0502020204030204" pitchFamily="34" charset="0"/>
                <a:cs typeface="Calibri" panose="020F0502020204030204" pitchFamily="34" charset="0"/>
              </a:rPr>
              <a:t>Managing Director, Economic and Policy Advisory</a:t>
            </a:r>
          </a:p>
          <a:p>
            <a:pPr>
              <a:spcAft>
                <a:spcPts val="299"/>
              </a:spcAft>
            </a:pPr>
            <a:r>
              <a:rPr lang="en-CA" sz="1397">
                <a:latin typeface="Calibri" panose="020F0502020204030204" pitchFamily="34" charset="0"/>
                <a:cs typeface="Calibri" panose="020F0502020204030204" pitchFamily="34" charset="0"/>
              </a:rPr>
              <a:t>cbandak@deloitte.ca</a:t>
            </a:r>
            <a:r>
              <a:rPr lang="en-AS" sz="1397">
                <a:latin typeface="Calibri" panose="020F0502020204030204" pitchFamily="34" charset="0"/>
                <a:cs typeface="Calibri" panose="020F0502020204030204" pitchFamily="34" charset="0"/>
              </a:rPr>
              <a:t> </a:t>
            </a:r>
            <a:endParaRPr lang="en-CA" sz="1397">
              <a:latin typeface="Calibri" panose="020F0502020204030204" pitchFamily="34" charset="0"/>
              <a:cs typeface="Calibri" panose="020F0502020204030204" pitchFamily="34" charset="0"/>
            </a:endParaRPr>
          </a:p>
          <a:p>
            <a:pPr>
              <a:spcAft>
                <a:spcPts val="299"/>
              </a:spcAft>
            </a:pPr>
            <a:r>
              <a:rPr lang="en-CA" sz="1397">
                <a:latin typeface="Calibri" panose="020F0502020204030204" pitchFamily="34" charset="0"/>
                <a:cs typeface="Calibri" panose="020F0502020204030204" pitchFamily="34" charset="0"/>
              </a:rPr>
              <a:t>+1 (416) 607-6747 </a:t>
            </a:r>
          </a:p>
        </p:txBody>
      </p:sp>
      <p:cxnSp>
        <p:nvCxnSpPr>
          <p:cNvPr id="14" name="Straight Connector 13">
            <a:extLst>
              <a:ext uri="{FF2B5EF4-FFF2-40B4-BE49-F238E27FC236}">
                <a16:creationId xmlns:a16="http://schemas.microsoft.com/office/drawing/2014/main" id="{6DC04496-3E78-4CF2-B927-821847F8EDEF}"/>
              </a:ext>
            </a:extLst>
          </p:cNvPr>
          <p:cNvCxnSpPr>
            <a:cxnSpLocks/>
          </p:cNvCxnSpPr>
          <p:nvPr/>
        </p:nvCxnSpPr>
        <p:spPr>
          <a:xfrm>
            <a:off x="635491" y="2115854"/>
            <a:ext cx="27364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7280296-D4B3-40EA-A180-D70582C2E73F}"/>
              </a:ext>
            </a:extLst>
          </p:cNvPr>
          <p:cNvCxnSpPr>
            <a:cxnSpLocks/>
          </p:cNvCxnSpPr>
          <p:nvPr/>
        </p:nvCxnSpPr>
        <p:spPr>
          <a:xfrm>
            <a:off x="635491" y="3347326"/>
            <a:ext cx="27364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A76A5A6-DC39-48D2-AEDA-2EEA8AA9F7F1}"/>
              </a:ext>
            </a:extLst>
          </p:cNvPr>
          <p:cNvCxnSpPr/>
          <p:nvPr/>
        </p:nvCxnSpPr>
        <p:spPr>
          <a:xfrm>
            <a:off x="635491" y="3032450"/>
            <a:ext cx="5238458"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D11B4C2-1256-4BA6-A9F2-2796A3040493}"/>
              </a:ext>
            </a:extLst>
          </p:cNvPr>
          <p:cNvCxnSpPr>
            <a:cxnSpLocks/>
          </p:cNvCxnSpPr>
          <p:nvPr/>
        </p:nvCxnSpPr>
        <p:spPr>
          <a:xfrm>
            <a:off x="635491" y="4512321"/>
            <a:ext cx="27364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59744E-9E87-4547-B1F2-E785F0CAAD59}"/>
              </a:ext>
            </a:extLst>
          </p:cNvPr>
          <p:cNvCxnSpPr/>
          <p:nvPr/>
        </p:nvCxnSpPr>
        <p:spPr>
          <a:xfrm>
            <a:off x="635491" y="4181052"/>
            <a:ext cx="5238458"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718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5B04A9-C803-4FA6-A633-0212CD4310D9}"/>
              </a:ext>
            </a:extLst>
          </p:cNvPr>
          <p:cNvSpPr>
            <a:spLocks noGrp="1"/>
          </p:cNvSpPr>
          <p:nvPr>
            <p:ph type="body" sz="quarter" idx="13"/>
          </p:nvPr>
        </p:nvSpPr>
        <p:spPr/>
        <p:txBody>
          <a:bodyPr>
            <a:normAutofit fontScale="92500"/>
          </a:bodyPr>
          <a:lstStyle/>
          <a:p>
            <a:r>
              <a:rPr lang="en-US">
                <a:hlinkClick r:id="rId2"/>
              </a:rPr>
              <a:t>www.deloitte.ca</a:t>
            </a:r>
            <a:r>
              <a:rPr lang="en-AS"/>
              <a:t> </a:t>
            </a:r>
            <a:endParaRPr lang="en-US"/>
          </a:p>
          <a:p>
            <a:r>
              <a:rPr lang="en-US"/>
              <a:t>About Deloitte</a:t>
            </a:r>
          </a:p>
          <a:p>
            <a:r>
              <a:rPr lang="en-US"/>
              <a:t>Deloitte provides audit and assurance, consulting, financial advisory, risk advisory, tax, and related services to public and private clients spanning multiple industries. Deloitte serves four out of five Fortune Global 500® companies through a globally connected network of member firms in more than 150 countries and territories bringing world-class capabilities, insights, and service to address clients’ most complex business challenges. Deloitte LLP, an Ontario limited liability partnership, is the Canadian member firm of Deloitte </a:t>
            </a:r>
            <a:r>
              <a:rPr lang="en-US" err="1"/>
              <a:t>Touche</a:t>
            </a:r>
            <a:r>
              <a:rPr lang="en-US"/>
              <a:t> Tohmatsu Limited. Deloitte refers to one or more of Deloitte </a:t>
            </a:r>
            <a:r>
              <a:rPr lang="en-US" err="1"/>
              <a:t>Touche</a:t>
            </a:r>
            <a:r>
              <a:rPr lang="en-US"/>
              <a:t> Tohmatsu Limited, a UK private company limited by guarantee, and its network of member firms, each of which is a legally separate and independent entity. Please see www.deloitte.com/about for a detailed description of the legal structure of Deloitte </a:t>
            </a:r>
            <a:r>
              <a:rPr lang="en-US" err="1"/>
              <a:t>Touche</a:t>
            </a:r>
            <a:r>
              <a:rPr lang="en-US"/>
              <a:t> Tohmatsu Limited and its member firms.</a:t>
            </a:r>
          </a:p>
          <a:p>
            <a:r>
              <a:rPr lang="en-US"/>
              <a:t>Our global Purpose is making an impact that matters. At Deloitte Canada, that translates into building a better future by accelerating and expanding access to knowledge. We believe we can achieve this Purpose by living our shared values to lead the way, serve with integrity, take care of each other, foster inclusion, and collaborate for measurable impact.</a:t>
            </a:r>
          </a:p>
          <a:p>
            <a:r>
              <a:rPr lang="en-US"/>
              <a:t>To learn more about how Deloitte’s approximately 312,000 professionals, over 12,000 of whom are part of the Canadian firm, please connect with us on LinkedIn, Twitter, Instagram, or Facebook.</a:t>
            </a:r>
          </a:p>
          <a:p>
            <a:r>
              <a:rPr lang="en-US"/>
              <a:t>© Deloitte LLP and affiliated entities.</a:t>
            </a:r>
          </a:p>
        </p:txBody>
      </p:sp>
    </p:spTree>
    <p:extLst>
      <p:ext uri="{BB962C8B-B14F-4D97-AF65-F5344CB8AC3E}">
        <p14:creationId xmlns:p14="http://schemas.microsoft.com/office/powerpoint/2010/main" val="196147555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89046F2-4527-464C-BFD1-B6A40A7E272A}"/>
              </a:ext>
            </a:extLst>
          </p:cNvPr>
          <p:cNvSpPr>
            <a:spLocks noGrp="1"/>
          </p:cNvSpPr>
          <p:nvPr>
            <p:ph type="sldNum" sz="quarter" idx="12"/>
          </p:nvPr>
        </p:nvSpPr>
        <p:spPr/>
        <p:txBody>
          <a:bodyPr/>
          <a:lstStyle/>
          <a:p>
            <a:fld id="{E49001A6-4B87-4291-9C98-76B4260EB835}" type="slidenum">
              <a:rPr lang="en-US" smtClean="0"/>
              <a:pPr/>
              <a:t>3</a:t>
            </a:fld>
            <a:endParaRPr lang="en-US"/>
          </a:p>
        </p:txBody>
      </p:sp>
      <p:sp>
        <p:nvSpPr>
          <p:cNvPr id="7" name="TextBox 6">
            <a:extLst>
              <a:ext uri="{FF2B5EF4-FFF2-40B4-BE49-F238E27FC236}">
                <a16:creationId xmlns:a16="http://schemas.microsoft.com/office/drawing/2014/main" id="{462689F4-3129-4D92-AC70-5CEEDB726DC5}"/>
              </a:ext>
            </a:extLst>
          </p:cNvPr>
          <p:cNvSpPr txBox="1"/>
          <p:nvPr/>
        </p:nvSpPr>
        <p:spPr>
          <a:xfrm>
            <a:off x="6186170" y="6400800"/>
            <a:ext cx="4970760" cy="215444"/>
          </a:xfrm>
          <a:prstGeom prst="rect">
            <a:avLst/>
          </a:prstGeom>
          <a:noFill/>
        </p:spPr>
        <p:txBody>
          <a:bodyPr wrap="square" lIns="0" tIns="0" rIns="0" bIns="0" rtlCol="0">
            <a:spAutoFit/>
          </a:bodyPr>
          <a:lstStyle/>
          <a:p>
            <a:pPr>
              <a:spcBef>
                <a:spcPts val="600"/>
              </a:spcBef>
              <a:buSzPct val="100000"/>
            </a:pPr>
            <a:r>
              <a:rPr lang="en-US" sz="1400"/>
              <a:t>Community Survey – Municipality of South Bruce 2023</a:t>
            </a:r>
          </a:p>
        </p:txBody>
      </p:sp>
      <p:sp>
        <p:nvSpPr>
          <p:cNvPr id="11" name="Content Placeholder 5">
            <a:extLst>
              <a:ext uri="{FF2B5EF4-FFF2-40B4-BE49-F238E27FC236}">
                <a16:creationId xmlns:a16="http://schemas.microsoft.com/office/drawing/2014/main" id="{4FD3CC7C-2D73-48E1-BF9C-CB3DA81434F2}"/>
              </a:ext>
            </a:extLst>
          </p:cNvPr>
          <p:cNvSpPr txBox="1">
            <a:spLocks/>
          </p:cNvSpPr>
          <p:nvPr/>
        </p:nvSpPr>
        <p:spPr>
          <a:xfrm>
            <a:off x="521415" y="2756079"/>
            <a:ext cx="11000177" cy="2828766"/>
          </a:xfrm>
          <a:prstGeom prst="rect">
            <a:avLst/>
          </a:prstGeom>
        </p:spPr>
        <p:txBody>
          <a:bodyPr vert="horz" lIns="0" tIns="0" rIns="0" bIns="0" rtlCol="0">
            <a:noAutofit/>
          </a:bodyPr>
          <a:lstStyle>
            <a:lvl1pPr marL="342900" marR="0" indent="-342900" algn="l" defTabSz="914400" rtl="0" eaLnBrk="1" fontAlgn="auto" latinLnBrk="0" hangingPunct="1">
              <a:lnSpc>
                <a:spcPct val="100000"/>
              </a:lnSpc>
              <a:spcBef>
                <a:spcPts val="300"/>
              </a:spcBef>
              <a:spcAft>
                <a:spcPts val="600"/>
              </a:spcAft>
              <a:buClr>
                <a:schemeClr val="accent1"/>
              </a:buClr>
              <a:buSzTx/>
              <a:buFont typeface="Arial" panose="020B0604020202020204" pitchFamily="34" charset="0"/>
              <a:buChar char="•"/>
              <a:tabLst/>
              <a:defRPr sz="2400" b="0" kern="1200" spc="0" baseline="0">
                <a:solidFill>
                  <a:schemeClr val="tx1"/>
                </a:solidFill>
                <a:latin typeface="+mn-lt"/>
                <a:ea typeface="+mn-ea"/>
                <a:cs typeface="+mn-cs"/>
              </a:defRPr>
            </a:lvl1pPr>
            <a:lvl2pPr marL="453600" indent="-248400" algn="l" defTabSz="914400" rtl="0" eaLnBrk="1" latinLnBrk="0" hangingPunct="1">
              <a:lnSpc>
                <a:spcPct val="100000"/>
              </a:lnSpc>
              <a:spcBef>
                <a:spcPts val="300"/>
              </a:spcBef>
              <a:spcAft>
                <a:spcPts val="600"/>
              </a:spcAft>
              <a:buClr>
                <a:schemeClr val="accent1"/>
              </a:buClr>
              <a:buSzPct val="100000"/>
              <a:buFont typeface="Arial"/>
              <a:buNone/>
              <a:defRPr lang="en-US" sz="2000" b="1" kern="1200" baseline="0">
                <a:solidFill>
                  <a:schemeClr val="tx1"/>
                </a:solidFill>
                <a:latin typeface="+mn-lt"/>
                <a:ea typeface="+mn-ea"/>
                <a:cs typeface="+mn-cs"/>
              </a:defRPr>
            </a:lvl2pPr>
            <a:lvl3pPr marL="712800" indent="-194400" algn="l" defTabSz="914400" rtl="0" eaLnBrk="1" latinLnBrk="0" hangingPunct="1">
              <a:lnSpc>
                <a:spcPts val="2000"/>
              </a:lnSpc>
              <a:spcBef>
                <a:spcPts val="0"/>
              </a:spcBef>
              <a:spcAft>
                <a:spcPts val="1000"/>
              </a:spcAft>
              <a:buClr>
                <a:srgbClr val="789A3D"/>
              </a:buClr>
              <a:buSzPct val="100000"/>
              <a:buFont typeface="Arial" panose="020B0604020202020204" pitchFamily="34" charset="0"/>
              <a:buChar char="•"/>
              <a:defRPr lang="en-US" sz="2800" kern="1200" baseline="0">
                <a:solidFill>
                  <a:schemeClr val="tx1"/>
                </a:solidFill>
                <a:latin typeface="+mn-lt"/>
                <a:ea typeface="+mn-ea"/>
                <a:cs typeface="+mn-cs"/>
              </a:defRPr>
            </a:lvl3pPr>
            <a:lvl4pPr marL="954000" indent="-194400" algn="l" defTabSz="914400" rtl="0" eaLnBrk="1" latinLnBrk="0" hangingPunct="1">
              <a:lnSpc>
                <a:spcPts val="2000"/>
              </a:lnSpc>
              <a:spcBef>
                <a:spcPts val="0"/>
              </a:spcBef>
              <a:spcAft>
                <a:spcPts val="1000"/>
              </a:spcAft>
              <a:buClr>
                <a:srgbClr val="015F6F"/>
              </a:buClr>
              <a:buSzPct val="100000"/>
              <a:buFont typeface="Wingdings" charset="2"/>
              <a:buChar char="§"/>
              <a:defRPr lang="en-US" sz="2000" kern="1400" baseline="0">
                <a:solidFill>
                  <a:schemeClr val="tx1"/>
                </a:solidFill>
                <a:latin typeface="+mn-lt"/>
                <a:ea typeface="+mn-ea"/>
                <a:cs typeface="+mn-cs"/>
              </a:defRPr>
            </a:lvl4pPr>
            <a:lvl5pPr marL="1159200" indent="-194400" algn="l" defTabSz="798513" rtl="0" eaLnBrk="1" latinLnBrk="0" hangingPunct="1">
              <a:lnSpc>
                <a:spcPts val="2000"/>
              </a:lnSpc>
              <a:spcBef>
                <a:spcPts val="0"/>
              </a:spcBef>
              <a:spcAft>
                <a:spcPts val="1000"/>
              </a:spcAft>
              <a:buClr>
                <a:schemeClr val="bg1"/>
              </a:buClr>
              <a:buSzPct val="100000"/>
              <a:buFont typeface="Wingdings" charset="2"/>
              <a:buChar char="§"/>
              <a:tabLst/>
              <a:defRPr lang="en-US" sz="2000" kern="1400" spc="0" baseline="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l" rtl="0" fontAlgn="base">
              <a:buFont typeface="Arial" panose="020B0604020202020204" pitchFamily="34" charset="0"/>
              <a:buChar char="•"/>
            </a:pPr>
            <a:endParaRPr lang="en-US" sz="1500" b="0" i="0">
              <a:solidFill>
                <a:srgbClr val="000000"/>
              </a:solidFill>
              <a:effectLst/>
              <a:latin typeface="Arial" panose="020B0604020202020204" pitchFamily="34" charset="0"/>
            </a:endParaRPr>
          </a:p>
          <a:p>
            <a:pPr algn="l" rtl="0" fontAlgn="base">
              <a:buFont typeface="Arial" panose="020B0604020202020204" pitchFamily="34" charset="0"/>
              <a:buChar char="•"/>
            </a:pPr>
            <a:endParaRPr lang="en-US" sz="1500">
              <a:solidFill>
                <a:srgbClr val="000000"/>
              </a:solidFill>
              <a:latin typeface="Verdana" panose="020B0604030504040204" pitchFamily="34" charset="0"/>
            </a:endParaRPr>
          </a:p>
          <a:p>
            <a:pPr algn="l" rtl="0" fontAlgn="base">
              <a:buFont typeface="Arial" panose="020B0604020202020204" pitchFamily="34" charset="0"/>
              <a:buChar char="•"/>
            </a:pPr>
            <a:endParaRPr lang="en-US" sz="1500" b="0" i="0">
              <a:solidFill>
                <a:srgbClr val="000000"/>
              </a:solidFill>
              <a:effectLst/>
              <a:latin typeface="Arial" panose="020B0604020202020204" pitchFamily="34" charset="0"/>
            </a:endParaRPr>
          </a:p>
          <a:p>
            <a:endParaRPr lang="en-US" sz="1500"/>
          </a:p>
        </p:txBody>
      </p:sp>
      <p:sp>
        <p:nvSpPr>
          <p:cNvPr id="9" name="Subtitle 1">
            <a:extLst>
              <a:ext uri="{FF2B5EF4-FFF2-40B4-BE49-F238E27FC236}">
                <a16:creationId xmlns:a16="http://schemas.microsoft.com/office/drawing/2014/main" id="{BAE9C8BF-70BD-EEAD-64EB-4618EF3A3B76}"/>
              </a:ext>
            </a:extLst>
          </p:cNvPr>
          <p:cNvSpPr>
            <a:spLocks noGrp="1"/>
          </p:cNvSpPr>
          <p:nvPr>
            <p:ph type="subTitle" idx="1"/>
          </p:nvPr>
        </p:nvSpPr>
        <p:spPr>
          <a:xfrm>
            <a:off x="457359" y="1524001"/>
            <a:ext cx="11262360" cy="282129"/>
          </a:xfrm>
        </p:spPr>
        <p:txBody>
          <a:bodyPr/>
          <a:lstStyle/>
          <a:p>
            <a:r>
              <a:rPr lang="en-US" sz="2000"/>
              <a:t>The responses were screened to ensure data quality and reliability</a:t>
            </a:r>
          </a:p>
        </p:txBody>
      </p:sp>
      <p:sp>
        <p:nvSpPr>
          <p:cNvPr id="14" name="Text Placeholder 4">
            <a:extLst>
              <a:ext uri="{FF2B5EF4-FFF2-40B4-BE49-F238E27FC236}">
                <a16:creationId xmlns:a16="http://schemas.microsoft.com/office/drawing/2014/main" id="{D6A1AC3F-5F37-6D33-BC55-677A9B68E63C}"/>
              </a:ext>
            </a:extLst>
          </p:cNvPr>
          <p:cNvSpPr>
            <a:spLocks noGrp="1"/>
          </p:cNvSpPr>
          <p:nvPr>
            <p:ph type="body" sz="quarter" idx="14"/>
          </p:nvPr>
        </p:nvSpPr>
        <p:spPr>
          <a:xfrm>
            <a:off x="1508919" y="457200"/>
            <a:ext cx="10210800" cy="369332"/>
          </a:xfrm>
        </p:spPr>
        <p:txBody>
          <a:bodyPr/>
          <a:lstStyle/>
          <a:p>
            <a:r>
              <a:rPr lang="en-US">
                <a:solidFill>
                  <a:schemeClr val="tx1"/>
                </a:solidFill>
              </a:rPr>
              <a:t>Data Cleaning and Quality Control</a:t>
            </a:r>
          </a:p>
        </p:txBody>
      </p:sp>
      <p:sp>
        <p:nvSpPr>
          <p:cNvPr id="15" name="Content Placeholder 5">
            <a:extLst>
              <a:ext uri="{FF2B5EF4-FFF2-40B4-BE49-F238E27FC236}">
                <a16:creationId xmlns:a16="http://schemas.microsoft.com/office/drawing/2014/main" id="{F2DDDB75-CD85-2E6A-FB53-66EBE82A8581}"/>
              </a:ext>
            </a:extLst>
          </p:cNvPr>
          <p:cNvSpPr>
            <a:spLocks noGrp="1"/>
          </p:cNvSpPr>
          <p:nvPr>
            <p:ph sz="quarter" idx="13"/>
          </p:nvPr>
        </p:nvSpPr>
        <p:spPr>
          <a:xfrm>
            <a:off x="417353" y="1981200"/>
            <a:ext cx="11302365" cy="4114800"/>
          </a:xfrm>
        </p:spPr>
        <p:txBody>
          <a:bodyPr>
            <a:normAutofit fontScale="70000" lnSpcReduction="20000"/>
          </a:bodyPr>
          <a:lstStyle/>
          <a:p>
            <a:r>
              <a:rPr lang="en-US"/>
              <a:t>Upon closing of the survey, </a:t>
            </a:r>
            <a:r>
              <a:rPr lang="en-US" b="1"/>
              <a:t>all responses were scanned in detail </a:t>
            </a:r>
            <a:r>
              <a:rPr lang="en-US"/>
              <a:t>using Deloitte’s in-depth Quality Control process.</a:t>
            </a:r>
            <a:endParaRPr lang="en-US" dirty="0"/>
          </a:p>
          <a:p>
            <a:r>
              <a:rPr lang="en-US"/>
              <a:t>This process was used to </a:t>
            </a:r>
            <a:r>
              <a:rPr lang="en-US" b="1"/>
              <a:t>detect any potential duplicates or invalid cases</a:t>
            </a:r>
            <a:r>
              <a:rPr lang="en-US"/>
              <a:t>, using a combination of several response criteria including the following:</a:t>
            </a:r>
            <a:endParaRPr lang="en-US" dirty="0"/>
          </a:p>
          <a:p>
            <a:pPr marL="895350" lvl="1" indent="-342900">
              <a:buFont typeface="Arial" panose="020B0604020202020204" pitchFamily="34" charset="0"/>
              <a:buChar char="•"/>
            </a:pPr>
            <a:r>
              <a:rPr lang="en-US" b="0"/>
              <a:t>Assigned PIN numbers</a:t>
            </a:r>
            <a:endParaRPr lang="en-US" b="0" dirty="0"/>
          </a:p>
          <a:p>
            <a:pPr marL="895350" lvl="1" indent="-342900">
              <a:buFont typeface="Arial" panose="020B0604020202020204" pitchFamily="34" charset="0"/>
              <a:buChar char="•"/>
            </a:pPr>
            <a:r>
              <a:rPr lang="en-US" b="0"/>
              <a:t>IP Address</a:t>
            </a:r>
            <a:endParaRPr lang="en-US" b="0" dirty="0"/>
          </a:p>
          <a:p>
            <a:pPr marL="895350" lvl="1" indent="-342900">
              <a:buFont typeface="Arial" panose="020B0604020202020204" pitchFamily="34" charset="0"/>
              <a:buChar char="•"/>
            </a:pPr>
            <a:r>
              <a:rPr lang="en-US" b="0"/>
              <a:t>Start/end time of survey</a:t>
            </a:r>
            <a:endParaRPr lang="en-US" b="0" dirty="0"/>
          </a:p>
          <a:p>
            <a:pPr marL="895350" lvl="1" indent="-342900">
              <a:buFont typeface="Arial" panose="020B0604020202020204" pitchFamily="34" charset="0"/>
              <a:buChar char="•"/>
            </a:pPr>
            <a:r>
              <a:rPr lang="en-US" b="0"/>
              <a:t>Length of survey</a:t>
            </a:r>
            <a:endParaRPr lang="en-US" b="0" dirty="0"/>
          </a:p>
          <a:p>
            <a:pPr marL="895350" lvl="1" indent="-342900">
              <a:buFont typeface="Arial" panose="020B0604020202020204" pitchFamily="34" charset="0"/>
              <a:buChar char="•"/>
            </a:pPr>
            <a:r>
              <a:rPr lang="en-US" b="0"/>
              <a:t>Response similarity</a:t>
            </a:r>
            <a:endParaRPr lang="en-US" b="0" dirty="0"/>
          </a:p>
          <a:p>
            <a:r>
              <a:rPr lang="en-US"/>
              <a:t>Using this methodology, </a:t>
            </a:r>
            <a:r>
              <a:rPr lang="en-US" sz="2400" b="0" i="0">
                <a:solidFill>
                  <a:srgbClr val="000000"/>
                </a:solidFill>
                <a:effectLst/>
                <a:latin typeface="Verdana" panose="020B0604030504040204" pitchFamily="34" charset="0"/>
              </a:rPr>
              <a:t>we detected 88 invalid survey responses which were removed from the final results. </a:t>
            </a:r>
            <a:endParaRPr lang="en-US" sz="2400" b="0" i="0" dirty="0">
              <a:solidFill>
                <a:srgbClr val="000000"/>
              </a:solidFill>
              <a:effectLst/>
              <a:latin typeface="Verdana" panose="020B0604030504040204" pitchFamily="34" charset="0"/>
            </a:endParaRPr>
          </a:p>
          <a:p>
            <a:pPr marL="548100" lvl="1" indent="-342900">
              <a:buFont typeface="Arial" panose="020B0604020202020204" pitchFamily="34" charset="0"/>
              <a:buChar char="•"/>
            </a:pPr>
            <a:r>
              <a:rPr lang="en-US" b="0" i="0">
                <a:solidFill>
                  <a:srgbClr val="000000"/>
                </a:solidFill>
                <a:effectLst/>
                <a:latin typeface="Verdana" panose="020B0604030504040204" pitchFamily="34" charset="0"/>
              </a:rPr>
              <a:t>71 responses were from the same device, and the remaining invalid responses came from 8 others.</a:t>
            </a:r>
            <a:endParaRPr lang="en-US" b="0" i="0" dirty="0">
              <a:solidFill>
                <a:srgbClr val="000000"/>
              </a:solidFill>
              <a:effectLst/>
              <a:latin typeface="Verdana" panose="020B0604030504040204" pitchFamily="34" charset="0"/>
            </a:endParaRPr>
          </a:p>
          <a:p>
            <a:r>
              <a:rPr lang="en-US">
                <a:solidFill>
                  <a:srgbClr val="000000"/>
                </a:solidFill>
                <a:latin typeface="Verdana" panose="020B0604030504040204" pitchFamily="34" charset="0"/>
              </a:rPr>
              <a:t>The final data was assessed by multiple researchers </a:t>
            </a:r>
            <a:r>
              <a:rPr lang="en-US" sz="2400" b="0" i="0">
                <a:solidFill>
                  <a:srgbClr val="000000"/>
                </a:solidFill>
                <a:effectLst/>
                <a:latin typeface="Verdana" panose="020B0604030504040204" pitchFamily="34" charset="0"/>
              </a:rPr>
              <a:t>to ensure the quality, validity and reliability of the survey results.</a:t>
            </a:r>
            <a:r>
              <a:rPr lang="en-US" sz="2400">
                <a:solidFill>
                  <a:srgbClr val="000000"/>
                </a:solidFill>
                <a:latin typeface="Verdana" panose="020B0604030504040204" pitchFamily="34" charset="0"/>
              </a:rPr>
              <a:t> </a:t>
            </a:r>
            <a:endParaRPr lang="en-US" sz="2400" b="0" i="0" dirty="0">
              <a:solidFill>
                <a:srgbClr val="000000"/>
              </a:solidFill>
              <a:effectLst/>
              <a:latin typeface="Verdana" panose="020B0604030504040204" pitchFamily="34" charset="0"/>
            </a:endParaRPr>
          </a:p>
          <a:p>
            <a:pPr>
              <a:buFont typeface="Wingdings" panose="05000000000000000000" pitchFamily="2" charset="2"/>
              <a:buChar char="§"/>
            </a:pPr>
            <a:endParaRPr lang="en-US"/>
          </a:p>
        </p:txBody>
      </p:sp>
    </p:spTree>
    <p:extLst>
      <p:ext uri="{BB962C8B-B14F-4D97-AF65-F5344CB8AC3E}">
        <p14:creationId xmlns:p14="http://schemas.microsoft.com/office/powerpoint/2010/main" val="1320246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95E844-7DC1-47BF-6207-F8C0526C63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6478" y="2940892"/>
            <a:ext cx="1847429" cy="1403767"/>
          </a:xfrm>
          <a:prstGeom prst="rect">
            <a:avLst/>
          </a:prstGeom>
          <a:noFill/>
          <a:ln>
            <a:noFill/>
          </a:ln>
        </p:spPr>
      </p:pic>
      <p:pic>
        <p:nvPicPr>
          <p:cNvPr id="3" name="Picture 2" descr="Shape, arrow&#10;&#10;Description automatically generated">
            <a:extLst>
              <a:ext uri="{FF2B5EF4-FFF2-40B4-BE49-F238E27FC236}">
                <a16:creationId xmlns:a16="http://schemas.microsoft.com/office/drawing/2014/main" id="{91528E25-6493-41DC-A359-8B38E5C040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079" y="1790098"/>
            <a:ext cx="4376023" cy="3705354"/>
          </a:xfrm>
          <a:prstGeom prst="rect">
            <a:avLst/>
          </a:prstGeom>
        </p:spPr>
      </p:pic>
      <p:sp>
        <p:nvSpPr>
          <p:cNvPr id="5" name="Slide Number Placeholder 4">
            <a:extLst>
              <a:ext uri="{FF2B5EF4-FFF2-40B4-BE49-F238E27FC236}">
                <a16:creationId xmlns:a16="http://schemas.microsoft.com/office/drawing/2014/main" id="{F89046F2-4527-464C-BFD1-B6A40A7E272A}"/>
              </a:ext>
            </a:extLst>
          </p:cNvPr>
          <p:cNvSpPr>
            <a:spLocks noGrp="1"/>
          </p:cNvSpPr>
          <p:nvPr>
            <p:ph type="sldNum" sz="quarter" idx="12"/>
          </p:nvPr>
        </p:nvSpPr>
        <p:spPr/>
        <p:txBody>
          <a:bodyPr/>
          <a:lstStyle/>
          <a:p>
            <a:fld id="{E49001A6-4B87-4291-9C98-76B4260EB835}" type="slidenum">
              <a:rPr lang="en-US" smtClean="0"/>
              <a:pPr/>
              <a:t>4</a:t>
            </a:fld>
            <a:endParaRPr lang="en-US"/>
          </a:p>
        </p:txBody>
      </p:sp>
      <p:sp>
        <p:nvSpPr>
          <p:cNvPr id="10" name="Subtitle 1">
            <a:extLst>
              <a:ext uri="{FF2B5EF4-FFF2-40B4-BE49-F238E27FC236}">
                <a16:creationId xmlns:a16="http://schemas.microsoft.com/office/drawing/2014/main" id="{B1224641-046B-4D72-B542-1E92BC74EC7B}"/>
              </a:ext>
            </a:extLst>
          </p:cNvPr>
          <p:cNvSpPr>
            <a:spLocks noGrp="1"/>
          </p:cNvSpPr>
          <p:nvPr>
            <p:ph type="subTitle" idx="1"/>
          </p:nvPr>
        </p:nvSpPr>
        <p:spPr>
          <a:xfrm>
            <a:off x="5805250" y="3150334"/>
            <a:ext cx="5442189" cy="984885"/>
          </a:xfrm>
        </p:spPr>
        <p:txBody>
          <a:bodyPr/>
          <a:lstStyle/>
          <a:p>
            <a:pPr>
              <a:lnSpc>
                <a:spcPct val="100000"/>
              </a:lnSpc>
            </a:pPr>
            <a:r>
              <a:rPr lang="en-US">
                <a:solidFill>
                  <a:schemeClr val="accent1"/>
                </a:solidFill>
              </a:rPr>
              <a:t>Detailed Findings from Market Research Data</a:t>
            </a:r>
          </a:p>
        </p:txBody>
      </p:sp>
      <p:sp>
        <p:nvSpPr>
          <p:cNvPr id="11" name="Title 17">
            <a:extLst>
              <a:ext uri="{FF2B5EF4-FFF2-40B4-BE49-F238E27FC236}">
                <a16:creationId xmlns:a16="http://schemas.microsoft.com/office/drawing/2014/main" id="{EDB343AF-D896-40DC-86CC-3C7BF067F7E9}"/>
              </a:ext>
            </a:extLst>
          </p:cNvPr>
          <p:cNvSpPr>
            <a:spLocks noGrp="1"/>
          </p:cNvSpPr>
          <p:nvPr>
            <p:ph type="body" sz="quarter" idx="14"/>
          </p:nvPr>
        </p:nvSpPr>
        <p:spPr>
          <a:xfrm>
            <a:off x="2351315" y="617269"/>
            <a:ext cx="9354832" cy="246221"/>
          </a:xfrm>
        </p:spPr>
        <p:txBody>
          <a:bodyPr/>
          <a:lstStyle/>
          <a:p>
            <a:r>
              <a:rPr lang="en-US" sz="1600" b="1">
                <a:solidFill>
                  <a:schemeClr val="tx1"/>
                </a:solidFill>
              </a:rPr>
              <a:t>Municipality of South Bruce 2023 Community Survey</a:t>
            </a:r>
          </a:p>
        </p:txBody>
      </p:sp>
      <p:sp>
        <p:nvSpPr>
          <p:cNvPr id="8" name="TextBox 7">
            <a:extLst>
              <a:ext uri="{FF2B5EF4-FFF2-40B4-BE49-F238E27FC236}">
                <a16:creationId xmlns:a16="http://schemas.microsoft.com/office/drawing/2014/main" id="{B5F42FA3-5422-4D87-3574-89BC3D156FA6}"/>
              </a:ext>
            </a:extLst>
          </p:cNvPr>
          <p:cNvSpPr txBox="1"/>
          <p:nvPr/>
        </p:nvSpPr>
        <p:spPr>
          <a:xfrm>
            <a:off x="6139359" y="6373295"/>
            <a:ext cx="4970760" cy="215444"/>
          </a:xfrm>
          <a:prstGeom prst="rect">
            <a:avLst/>
          </a:prstGeom>
          <a:noFill/>
        </p:spPr>
        <p:txBody>
          <a:bodyPr wrap="square" lIns="0" tIns="0" rIns="0" bIns="0" rtlCol="0">
            <a:spAutoFit/>
          </a:bodyPr>
          <a:lstStyle/>
          <a:p>
            <a:pPr>
              <a:spcBef>
                <a:spcPts val="600"/>
              </a:spcBef>
              <a:buSzPct val="100000"/>
            </a:pPr>
            <a:r>
              <a:rPr lang="en-US" sz="1400"/>
              <a:t>Community Survey – Municipality of South Bruce 2023</a:t>
            </a:r>
          </a:p>
        </p:txBody>
      </p:sp>
      <p:sp>
        <p:nvSpPr>
          <p:cNvPr id="4" name="TextBox 3">
            <a:extLst>
              <a:ext uri="{FF2B5EF4-FFF2-40B4-BE49-F238E27FC236}">
                <a16:creationId xmlns:a16="http://schemas.microsoft.com/office/drawing/2014/main" id="{B7D7BF8D-8B6A-A4C8-ACCA-E62EC77FA8EB}"/>
              </a:ext>
            </a:extLst>
          </p:cNvPr>
          <p:cNvSpPr txBox="1"/>
          <p:nvPr/>
        </p:nvSpPr>
        <p:spPr>
          <a:xfrm>
            <a:off x="6191047" y="5264619"/>
            <a:ext cx="4670593" cy="461665"/>
          </a:xfrm>
          <a:prstGeom prst="rect">
            <a:avLst/>
          </a:prstGeom>
          <a:noFill/>
          <a:ln w="28575">
            <a:solidFill>
              <a:schemeClr val="accent1"/>
            </a:solidFill>
          </a:ln>
        </p:spPr>
        <p:txBody>
          <a:bodyPr wrap="square">
            <a:spAutoFit/>
          </a:bodyPr>
          <a:lstStyle/>
          <a:p>
            <a:pPr fontAlgn="base"/>
            <a:r>
              <a:rPr lang="en-US" sz="1200" b="1" i="0" dirty="0">
                <a:solidFill>
                  <a:schemeClr val="accent1"/>
                </a:solidFill>
                <a:effectLst/>
                <a:latin typeface="Verdana" panose="020B0604030504040204" pitchFamily="34" charset="0"/>
              </a:rPr>
              <a:t>Methodological Note</a:t>
            </a:r>
            <a:r>
              <a:rPr lang="en-US" sz="1200" b="0" i="0" dirty="0">
                <a:solidFill>
                  <a:schemeClr val="accent1"/>
                </a:solidFill>
                <a:effectLst/>
                <a:latin typeface="Verdana" panose="020B0604030504040204" pitchFamily="34" charset="0"/>
              </a:rPr>
              <a:t>: </a:t>
            </a:r>
            <a:r>
              <a:rPr lang="en-US" sz="1200" b="0" i="1" dirty="0">
                <a:solidFill>
                  <a:srgbClr val="000000"/>
                </a:solidFill>
                <a:effectLst/>
                <a:latin typeface="Verdana" panose="020B0604030504040204" pitchFamily="34" charset="0"/>
              </a:rPr>
              <a:t>Throughout out the report, some percentages may not add to 100% due to rounding. </a:t>
            </a:r>
          </a:p>
        </p:txBody>
      </p:sp>
    </p:spTree>
    <p:extLst>
      <p:ext uri="{BB962C8B-B14F-4D97-AF65-F5344CB8AC3E}">
        <p14:creationId xmlns:p14="http://schemas.microsoft.com/office/powerpoint/2010/main" val="401214918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2D58AF2E-A808-4FA5-991F-2BD51391F450}"/>
              </a:ext>
            </a:extLst>
          </p:cNvPr>
          <p:cNvGraphicFramePr>
            <a:graphicFrameLocks/>
          </p:cNvGraphicFramePr>
          <p:nvPr>
            <p:extLst>
              <p:ext uri="{D42A27DB-BD31-4B8C-83A1-F6EECF244321}">
                <p14:modId xmlns:p14="http://schemas.microsoft.com/office/powerpoint/2010/main" val="513858995"/>
              </p:ext>
            </p:extLst>
          </p:nvPr>
        </p:nvGraphicFramePr>
        <p:xfrm>
          <a:off x="1034914" y="2866600"/>
          <a:ext cx="10075205" cy="2273812"/>
        </p:xfrm>
        <a:graphic>
          <a:graphicData uri="http://schemas.openxmlformats.org/drawingml/2006/chart">
            <c:chart xmlns:c="http://schemas.openxmlformats.org/drawingml/2006/chart" xmlns:r="http://schemas.openxmlformats.org/officeDocument/2006/relationships" r:id="rId3"/>
          </a:graphicData>
        </a:graphic>
      </p:graphicFrame>
      <p:sp>
        <p:nvSpPr>
          <p:cNvPr id="2" name="Subtitle 1">
            <a:extLst>
              <a:ext uri="{FF2B5EF4-FFF2-40B4-BE49-F238E27FC236}">
                <a16:creationId xmlns:a16="http://schemas.microsoft.com/office/drawing/2014/main" id="{FB9502ED-3219-4617-8724-FABDA869E312}"/>
              </a:ext>
            </a:extLst>
          </p:cNvPr>
          <p:cNvSpPr>
            <a:spLocks noGrp="1"/>
          </p:cNvSpPr>
          <p:nvPr>
            <p:ph type="subTitle" idx="1"/>
          </p:nvPr>
        </p:nvSpPr>
        <p:spPr>
          <a:xfrm>
            <a:off x="508179" y="1519453"/>
            <a:ext cx="11262360" cy="541559"/>
          </a:xfrm>
        </p:spPr>
        <p:txBody>
          <a:bodyPr/>
          <a:lstStyle/>
          <a:p>
            <a:r>
              <a:rPr lang="en-CA" sz="1800"/>
              <a:t>62% of respondents agreed that the Municipality of South Bruce is taking the right actions to meet the future needs of the community.</a:t>
            </a:r>
          </a:p>
        </p:txBody>
      </p:sp>
      <p:sp>
        <p:nvSpPr>
          <p:cNvPr id="4" name="Slide Number Placeholder 3">
            <a:extLst>
              <a:ext uri="{FF2B5EF4-FFF2-40B4-BE49-F238E27FC236}">
                <a16:creationId xmlns:a16="http://schemas.microsoft.com/office/drawing/2014/main" id="{046C26B7-9791-4595-A79A-BA48B98C7941}"/>
              </a:ext>
            </a:extLst>
          </p:cNvPr>
          <p:cNvSpPr>
            <a:spLocks noGrp="1"/>
          </p:cNvSpPr>
          <p:nvPr>
            <p:ph type="sldNum" sz="quarter" idx="12"/>
          </p:nvPr>
        </p:nvSpPr>
        <p:spPr/>
        <p:txBody>
          <a:bodyPr/>
          <a:lstStyle/>
          <a:p>
            <a:fld id="{E49001A6-4B87-4291-9C98-76B4260EB835}" type="slidenum">
              <a:rPr lang="en-US" smtClean="0"/>
              <a:pPr/>
              <a:t>5</a:t>
            </a:fld>
            <a:endParaRPr lang="en-US"/>
          </a:p>
        </p:txBody>
      </p:sp>
      <p:sp>
        <p:nvSpPr>
          <p:cNvPr id="5" name="Text Placeholder 4">
            <a:extLst>
              <a:ext uri="{FF2B5EF4-FFF2-40B4-BE49-F238E27FC236}">
                <a16:creationId xmlns:a16="http://schemas.microsoft.com/office/drawing/2014/main" id="{D00AB2A5-BA69-4955-88EA-3BB5F606CC0E}"/>
              </a:ext>
            </a:extLst>
          </p:cNvPr>
          <p:cNvSpPr>
            <a:spLocks noGrp="1"/>
          </p:cNvSpPr>
          <p:nvPr>
            <p:ph type="body" sz="quarter" idx="14"/>
          </p:nvPr>
        </p:nvSpPr>
        <p:spPr/>
        <p:txBody>
          <a:bodyPr/>
          <a:lstStyle/>
          <a:p>
            <a:r>
              <a:rPr lang="en-CA">
                <a:solidFill>
                  <a:schemeClr val="tx1"/>
                </a:solidFill>
              </a:rPr>
              <a:t>Meeting Future Community Needs</a:t>
            </a:r>
          </a:p>
        </p:txBody>
      </p:sp>
      <p:sp>
        <p:nvSpPr>
          <p:cNvPr id="8" name="TextBox 7">
            <a:extLst>
              <a:ext uri="{FF2B5EF4-FFF2-40B4-BE49-F238E27FC236}">
                <a16:creationId xmlns:a16="http://schemas.microsoft.com/office/drawing/2014/main" id="{D93C03AC-3DFE-4CB2-BC13-21438F4B7F32}"/>
              </a:ext>
            </a:extLst>
          </p:cNvPr>
          <p:cNvSpPr txBox="1"/>
          <p:nvPr/>
        </p:nvSpPr>
        <p:spPr>
          <a:xfrm>
            <a:off x="443787" y="5624576"/>
            <a:ext cx="11262359" cy="461665"/>
          </a:xfrm>
          <a:prstGeom prst="rect">
            <a:avLst/>
          </a:prstGeom>
          <a:noFill/>
        </p:spPr>
        <p:txBody>
          <a:bodyPr wrap="square" rtlCol="0">
            <a:spAutoFit/>
          </a:bodyPr>
          <a:lstStyle/>
          <a:p>
            <a:pPr algn="ctr"/>
            <a:r>
              <a:rPr lang="en-US" sz="1200" b="1"/>
              <a:t>To what extent do you agree that the Municipality of South Bruce is taking the right actions to meet the future needs of the community? </a:t>
            </a:r>
            <a:endParaRPr lang="en-CA" sz="1200" b="1"/>
          </a:p>
        </p:txBody>
      </p:sp>
      <p:sp>
        <p:nvSpPr>
          <p:cNvPr id="15" name="TextBox 14">
            <a:extLst>
              <a:ext uri="{FF2B5EF4-FFF2-40B4-BE49-F238E27FC236}">
                <a16:creationId xmlns:a16="http://schemas.microsoft.com/office/drawing/2014/main" id="{26566229-813F-4719-A528-47AB31FD57D0}"/>
              </a:ext>
            </a:extLst>
          </p:cNvPr>
          <p:cNvSpPr txBox="1"/>
          <p:nvPr/>
        </p:nvSpPr>
        <p:spPr>
          <a:xfrm>
            <a:off x="365109" y="6296351"/>
            <a:ext cx="989373" cy="369332"/>
          </a:xfrm>
          <a:prstGeom prst="rect">
            <a:avLst/>
          </a:prstGeom>
          <a:noFill/>
        </p:spPr>
        <p:txBody>
          <a:bodyPr wrap="none" rtlCol="0">
            <a:spAutoFit/>
          </a:bodyPr>
          <a:lstStyle/>
          <a:p>
            <a:r>
              <a:rPr lang="en-US"/>
              <a:t>N=198</a:t>
            </a:r>
            <a:endParaRPr lang="en-CA"/>
          </a:p>
        </p:txBody>
      </p:sp>
      <p:sp>
        <p:nvSpPr>
          <p:cNvPr id="3" name="Left Brace 2">
            <a:extLst>
              <a:ext uri="{FF2B5EF4-FFF2-40B4-BE49-F238E27FC236}">
                <a16:creationId xmlns:a16="http://schemas.microsoft.com/office/drawing/2014/main" id="{3541514B-EACD-4761-B5A0-879F4B0C7655}"/>
              </a:ext>
            </a:extLst>
          </p:cNvPr>
          <p:cNvSpPr/>
          <p:nvPr/>
        </p:nvSpPr>
        <p:spPr>
          <a:xfrm rot="5400000">
            <a:off x="7798199" y="1481698"/>
            <a:ext cx="409272" cy="3144435"/>
          </a:xfrm>
          <a:prstGeom prst="leftBrace">
            <a:avLst>
              <a:gd name="adj1" fmla="val 8333"/>
              <a:gd name="adj2" fmla="val 43678"/>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F291BD29-56B7-4FDE-BAAE-85F8354E7303}"/>
              </a:ext>
            </a:extLst>
          </p:cNvPr>
          <p:cNvSpPr txBox="1"/>
          <p:nvPr/>
        </p:nvSpPr>
        <p:spPr>
          <a:xfrm>
            <a:off x="7144118" y="2545176"/>
            <a:ext cx="2244436" cy="276999"/>
          </a:xfrm>
          <a:prstGeom prst="rect">
            <a:avLst/>
          </a:prstGeom>
          <a:noFill/>
        </p:spPr>
        <p:txBody>
          <a:bodyPr wrap="square" lIns="0" tIns="0" rIns="0" bIns="0" rtlCol="0">
            <a:spAutoFit/>
          </a:bodyPr>
          <a:lstStyle/>
          <a:p>
            <a:pPr algn="ctr">
              <a:spcBef>
                <a:spcPts val="600"/>
              </a:spcBef>
              <a:buSzPct val="100000"/>
            </a:pPr>
            <a:r>
              <a:rPr lang="en-US">
                <a:solidFill>
                  <a:srgbClr val="313131"/>
                </a:solidFill>
              </a:rPr>
              <a:t>62%</a:t>
            </a:r>
          </a:p>
        </p:txBody>
      </p:sp>
      <p:sp>
        <p:nvSpPr>
          <p:cNvPr id="10" name="TextBox 9">
            <a:extLst>
              <a:ext uri="{FF2B5EF4-FFF2-40B4-BE49-F238E27FC236}">
                <a16:creationId xmlns:a16="http://schemas.microsoft.com/office/drawing/2014/main" id="{8E7FE4DB-C559-C190-359D-59D597EFDB69}"/>
              </a:ext>
            </a:extLst>
          </p:cNvPr>
          <p:cNvSpPr txBox="1"/>
          <p:nvPr/>
        </p:nvSpPr>
        <p:spPr>
          <a:xfrm>
            <a:off x="6139359" y="6373295"/>
            <a:ext cx="4970760" cy="215444"/>
          </a:xfrm>
          <a:prstGeom prst="rect">
            <a:avLst/>
          </a:prstGeom>
          <a:noFill/>
        </p:spPr>
        <p:txBody>
          <a:bodyPr wrap="square" lIns="0" tIns="0" rIns="0" bIns="0" rtlCol="0">
            <a:spAutoFit/>
          </a:bodyPr>
          <a:lstStyle/>
          <a:p>
            <a:pPr>
              <a:spcBef>
                <a:spcPts val="600"/>
              </a:spcBef>
              <a:buSzPct val="100000"/>
            </a:pPr>
            <a:r>
              <a:rPr lang="en-US" sz="1400"/>
              <a:t>Community Survey – Municipality of South Bruce 2023</a:t>
            </a:r>
          </a:p>
        </p:txBody>
      </p:sp>
    </p:spTree>
    <p:extLst>
      <p:ext uri="{BB962C8B-B14F-4D97-AF65-F5344CB8AC3E}">
        <p14:creationId xmlns:p14="http://schemas.microsoft.com/office/powerpoint/2010/main" val="3783030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B9502ED-3219-4617-8724-FABDA869E312}"/>
              </a:ext>
            </a:extLst>
          </p:cNvPr>
          <p:cNvSpPr>
            <a:spLocks noGrp="1"/>
          </p:cNvSpPr>
          <p:nvPr>
            <p:ph type="subTitle" idx="1"/>
          </p:nvPr>
        </p:nvSpPr>
        <p:spPr>
          <a:xfrm>
            <a:off x="508179" y="1389888"/>
            <a:ext cx="11262360" cy="541559"/>
          </a:xfrm>
        </p:spPr>
        <p:txBody>
          <a:bodyPr/>
          <a:lstStyle/>
          <a:p>
            <a:r>
              <a:rPr lang="en-CA" sz="1800"/>
              <a:t>59% of respondents agreed that the Municipality of South Bruce is moving in the right direction on the proposed Nuclear Waste Management Organization project. </a:t>
            </a:r>
          </a:p>
        </p:txBody>
      </p:sp>
      <p:sp>
        <p:nvSpPr>
          <p:cNvPr id="4" name="Slide Number Placeholder 3">
            <a:extLst>
              <a:ext uri="{FF2B5EF4-FFF2-40B4-BE49-F238E27FC236}">
                <a16:creationId xmlns:a16="http://schemas.microsoft.com/office/drawing/2014/main" id="{046C26B7-9791-4595-A79A-BA48B98C7941}"/>
              </a:ext>
            </a:extLst>
          </p:cNvPr>
          <p:cNvSpPr>
            <a:spLocks noGrp="1"/>
          </p:cNvSpPr>
          <p:nvPr>
            <p:ph type="sldNum" sz="quarter" idx="12"/>
          </p:nvPr>
        </p:nvSpPr>
        <p:spPr/>
        <p:txBody>
          <a:bodyPr/>
          <a:lstStyle/>
          <a:p>
            <a:fld id="{E49001A6-4B87-4291-9C98-76B4260EB835}" type="slidenum">
              <a:rPr lang="en-US" smtClean="0"/>
              <a:pPr/>
              <a:t>6</a:t>
            </a:fld>
            <a:endParaRPr lang="en-US"/>
          </a:p>
        </p:txBody>
      </p:sp>
      <p:sp>
        <p:nvSpPr>
          <p:cNvPr id="8" name="TextBox 7">
            <a:extLst>
              <a:ext uri="{FF2B5EF4-FFF2-40B4-BE49-F238E27FC236}">
                <a16:creationId xmlns:a16="http://schemas.microsoft.com/office/drawing/2014/main" id="{D93C03AC-3DFE-4CB2-BC13-21438F4B7F32}"/>
              </a:ext>
            </a:extLst>
          </p:cNvPr>
          <p:cNvSpPr txBox="1"/>
          <p:nvPr/>
        </p:nvSpPr>
        <p:spPr>
          <a:xfrm>
            <a:off x="457360" y="5856505"/>
            <a:ext cx="11262359" cy="276999"/>
          </a:xfrm>
          <a:prstGeom prst="rect">
            <a:avLst/>
          </a:prstGeom>
          <a:noFill/>
        </p:spPr>
        <p:txBody>
          <a:bodyPr wrap="square" rtlCol="0">
            <a:spAutoFit/>
          </a:bodyPr>
          <a:lstStyle/>
          <a:p>
            <a:pPr algn="ctr"/>
            <a:r>
              <a:rPr lang="en-US" sz="1200" b="1"/>
              <a:t>To what extent do you agree that the Municipality of South Bruce is moving in the right direction on each of the following topics? </a:t>
            </a:r>
            <a:endParaRPr lang="en-CA" sz="1200" b="1"/>
          </a:p>
        </p:txBody>
      </p:sp>
      <p:sp>
        <p:nvSpPr>
          <p:cNvPr id="9" name="TextBox 8">
            <a:extLst>
              <a:ext uri="{FF2B5EF4-FFF2-40B4-BE49-F238E27FC236}">
                <a16:creationId xmlns:a16="http://schemas.microsoft.com/office/drawing/2014/main" id="{1FD764AE-52DA-0781-9EA2-02AF3A7D69FB}"/>
              </a:ext>
            </a:extLst>
          </p:cNvPr>
          <p:cNvSpPr txBox="1"/>
          <p:nvPr/>
        </p:nvSpPr>
        <p:spPr>
          <a:xfrm>
            <a:off x="365109" y="6296351"/>
            <a:ext cx="989373" cy="369332"/>
          </a:xfrm>
          <a:prstGeom prst="rect">
            <a:avLst/>
          </a:prstGeom>
          <a:noFill/>
        </p:spPr>
        <p:txBody>
          <a:bodyPr wrap="none" rtlCol="0">
            <a:spAutoFit/>
          </a:bodyPr>
          <a:lstStyle/>
          <a:p>
            <a:r>
              <a:rPr lang="en-US"/>
              <a:t>N=198</a:t>
            </a:r>
            <a:endParaRPr lang="en-CA"/>
          </a:p>
        </p:txBody>
      </p:sp>
      <p:sp>
        <p:nvSpPr>
          <p:cNvPr id="10" name="TextBox 9">
            <a:extLst>
              <a:ext uri="{FF2B5EF4-FFF2-40B4-BE49-F238E27FC236}">
                <a16:creationId xmlns:a16="http://schemas.microsoft.com/office/drawing/2014/main" id="{FC6B171A-67AE-2013-A25D-4C7EC0E3513B}"/>
              </a:ext>
            </a:extLst>
          </p:cNvPr>
          <p:cNvSpPr txBox="1"/>
          <p:nvPr/>
        </p:nvSpPr>
        <p:spPr>
          <a:xfrm>
            <a:off x="6139359" y="6373295"/>
            <a:ext cx="4970760" cy="215444"/>
          </a:xfrm>
          <a:prstGeom prst="rect">
            <a:avLst/>
          </a:prstGeom>
          <a:noFill/>
        </p:spPr>
        <p:txBody>
          <a:bodyPr wrap="square" lIns="0" tIns="0" rIns="0" bIns="0" rtlCol="0">
            <a:spAutoFit/>
          </a:bodyPr>
          <a:lstStyle/>
          <a:p>
            <a:pPr>
              <a:spcBef>
                <a:spcPts val="600"/>
              </a:spcBef>
              <a:buSzPct val="100000"/>
            </a:pPr>
            <a:r>
              <a:rPr lang="en-US" sz="1400"/>
              <a:t>Community Survey – Municipality of South Bruce 2023</a:t>
            </a:r>
          </a:p>
        </p:txBody>
      </p:sp>
      <p:sp>
        <p:nvSpPr>
          <p:cNvPr id="16" name="Text Placeholder 4">
            <a:extLst>
              <a:ext uri="{FF2B5EF4-FFF2-40B4-BE49-F238E27FC236}">
                <a16:creationId xmlns:a16="http://schemas.microsoft.com/office/drawing/2014/main" id="{A777FB90-2043-ED24-0F70-B319915CFCB6}"/>
              </a:ext>
            </a:extLst>
          </p:cNvPr>
          <p:cNvSpPr>
            <a:spLocks noGrp="1"/>
          </p:cNvSpPr>
          <p:nvPr>
            <p:ph type="body" sz="quarter" idx="14"/>
          </p:nvPr>
        </p:nvSpPr>
        <p:spPr>
          <a:xfrm>
            <a:off x="1930603" y="457200"/>
            <a:ext cx="9789116" cy="369332"/>
          </a:xfrm>
        </p:spPr>
        <p:txBody>
          <a:bodyPr/>
          <a:lstStyle/>
          <a:p>
            <a:r>
              <a:rPr lang="en-CA">
                <a:solidFill>
                  <a:schemeClr val="tx1"/>
                </a:solidFill>
              </a:rPr>
              <a:t>Meeting Future Community Needs</a:t>
            </a:r>
          </a:p>
        </p:txBody>
      </p:sp>
      <p:graphicFrame>
        <p:nvGraphicFramePr>
          <p:cNvPr id="5" name="Chart 4">
            <a:extLst>
              <a:ext uri="{FF2B5EF4-FFF2-40B4-BE49-F238E27FC236}">
                <a16:creationId xmlns:a16="http://schemas.microsoft.com/office/drawing/2014/main" id="{6042A03C-2DA1-8C49-E7A4-94CC571005BD}"/>
              </a:ext>
            </a:extLst>
          </p:cNvPr>
          <p:cNvGraphicFramePr>
            <a:graphicFrameLocks/>
          </p:cNvGraphicFramePr>
          <p:nvPr>
            <p:extLst>
              <p:ext uri="{D42A27DB-BD31-4B8C-83A1-F6EECF244321}">
                <p14:modId xmlns:p14="http://schemas.microsoft.com/office/powerpoint/2010/main" val="4256212174"/>
              </p:ext>
            </p:extLst>
          </p:nvPr>
        </p:nvGraphicFramePr>
        <p:xfrm>
          <a:off x="1960036" y="2171238"/>
          <a:ext cx="8257006" cy="35583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4659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D20BCC-CD13-4BDD-805B-37BCC0537E6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9001A6-4B87-4291-9C98-76B4260EB835}" type="slidenum">
              <a:rPr kumimoji="0" lang="en-US" sz="1800" b="0" i="0" u="none" strike="noStrike" kern="1200" cap="none" spc="0" normalizeH="0" baseline="0" noProof="0" smtClean="0">
                <a:ln>
                  <a:noFill/>
                </a:ln>
                <a:solidFill>
                  <a:prstClr val="black"/>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black"/>
              </a:solidFill>
              <a:effectLst/>
              <a:uLnTx/>
              <a:uFillTx/>
              <a:latin typeface="Verdana"/>
              <a:ea typeface="+mn-ea"/>
              <a:cs typeface="+mn-cs"/>
            </a:endParaRPr>
          </a:p>
        </p:txBody>
      </p:sp>
      <p:sp>
        <p:nvSpPr>
          <p:cNvPr id="6" name="Text Placeholder 5">
            <a:extLst>
              <a:ext uri="{FF2B5EF4-FFF2-40B4-BE49-F238E27FC236}">
                <a16:creationId xmlns:a16="http://schemas.microsoft.com/office/drawing/2014/main" id="{3BD1435D-FF0A-4888-84E4-9288E6B3BC38}"/>
              </a:ext>
            </a:extLst>
          </p:cNvPr>
          <p:cNvSpPr>
            <a:spLocks noGrp="1"/>
          </p:cNvSpPr>
          <p:nvPr>
            <p:ph type="body" sz="quarter" idx="14"/>
          </p:nvPr>
        </p:nvSpPr>
        <p:spPr>
          <a:xfrm>
            <a:off x="6080919" y="461406"/>
            <a:ext cx="5638799" cy="369332"/>
          </a:xfrm>
        </p:spPr>
        <p:txBody>
          <a:bodyPr/>
          <a:lstStyle/>
          <a:p>
            <a:r>
              <a:rPr lang="en-CA">
                <a:solidFill>
                  <a:schemeClr val="tx1"/>
                </a:solidFill>
              </a:rPr>
              <a:t>Derived Importance</a:t>
            </a:r>
            <a:endParaRPr lang="en-US">
              <a:solidFill>
                <a:schemeClr val="tx1"/>
              </a:solidFill>
            </a:endParaRPr>
          </a:p>
        </p:txBody>
      </p:sp>
      <p:sp>
        <p:nvSpPr>
          <p:cNvPr id="94" name="TextBox 93">
            <a:extLst>
              <a:ext uri="{FF2B5EF4-FFF2-40B4-BE49-F238E27FC236}">
                <a16:creationId xmlns:a16="http://schemas.microsoft.com/office/drawing/2014/main" id="{F68D7B0E-953F-47F7-A78A-26905B301D88}"/>
              </a:ext>
            </a:extLst>
          </p:cNvPr>
          <p:cNvSpPr txBox="1"/>
          <p:nvPr/>
        </p:nvSpPr>
        <p:spPr>
          <a:xfrm>
            <a:off x="7466062" y="2659724"/>
            <a:ext cx="1434256" cy="245580"/>
          </a:xfrm>
          <a:prstGeom prst="rect">
            <a:avLst/>
          </a:prstGeom>
          <a:noFill/>
        </p:spPr>
        <p:txBody>
          <a:bodyPr wrap="square" lIns="0" tIns="0" rIns="0" bIns="0" rtlCol="0">
            <a:spAutoFit/>
          </a:bodyPr>
          <a:lstStyle/>
          <a:p>
            <a:pPr marL="0" marR="0" lvl="0" indent="0" algn="l" defTabSz="912114" rtl="0" eaLnBrk="1" fontAlgn="auto" latinLnBrk="0" hangingPunct="1">
              <a:lnSpc>
                <a:spcPct val="100000"/>
              </a:lnSpc>
              <a:spcBef>
                <a:spcPts val="599"/>
              </a:spcBef>
              <a:spcAft>
                <a:spcPts val="0"/>
              </a:spcAft>
              <a:buClrTx/>
              <a:buSzPct val="100000"/>
              <a:buFontTx/>
              <a:buNone/>
              <a:tabLst/>
              <a:defRPr/>
            </a:pPr>
            <a:r>
              <a:rPr kumimoji="0" lang="en-US" sz="1596" b="0" i="0" u="none" strike="noStrike" kern="1200" cap="none" spc="0" normalizeH="0" baseline="0" noProof="0">
                <a:ln>
                  <a:noFill/>
                </a:ln>
                <a:solidFill>
                  <a:srgbClr val="313131"/>
                </a:solidFill>
                <a:effectLst/>
                <a:uLnTx/>
                <a:uFillTx/>
                <a:latin typeface="Calibri"/>
                <a:ea typeface="+mn-ea"/>
                <a:cs typeface="+mn-cs"/>
              </a:rPr>
              <a:t>Example:</a:t>
            </a:r>
          </a:p>
        </p:txBody>
      </p:sp>
      <p:sp>
        <p:nvSpPr>
          <p:cNvPr id="2" name="TextBox 1">
            <a:extLst>
              <a:ext uri="{FF2B5EF4-FFF2-40B4-BE49-F238E27FC236}">
                <a16:creationId xmlns:a16="http://schemas.microsoft.com/office/drawing/2014/main" id="{BCF7EE18-333B-4D78-4EBC-14C63E4D767A}"/>
              </a:ext>
            </a:extLst>
          </p:cNvPr>
          <p:cNvSpPr txBox="1"/>
          <p:nvPr/>
        </p:nvSpPr>
        <p:spPr>
          <a:xfrm>
            <a:off x="6139359" y="6373295"/>
            <a:ext cx="4970760" cy="215444"/>
          </a:xfrm>
          <a:prstGeom prst="rect">
            <a:avLst/>
          </a:prstGeom>
          <a:noFill/>
        </p:spPr>
        <p:txBody>
          <a:bodyPr wrap="square" lIns="0" tIns="0" rIns="0" bIns="0" rtlCol="0">
            <a:spAutoFit/>
          </a:bodyPr>
          <a:lstStyle/>
          <a:p>
            <a:pPr>
              <a:spcBef>
                <a:spcPts val="600"/>
              </a:spcBef>
              <a:buSzPct val="100000"/>
            </a:pPr>
            <a:r>
              <a:rPr lang="en-US" sz="1400"/>
              <a:t>Community Survey – Municipality of South Bruce 2023</a:t>
            </a:r>
          </a:p>
        </p:txBody>
      </p:sp>
      <p:grpSp>
        <p:nvGrpSpPr>
          <p:cNvPr id="3" name="Group 2">
            <a:extLst>
              <a:ext uri="{FF2B5EF4-FFF2-40B4-BE49-F238E27FC236}">
                <a16:creationId xmlns:a16="http://schemas.microsoft.com/office/drawing/2014/main" id="{35440D8F-3E26-04AE-B8FC-7AF14721FA63}"/>
              </a:ext>
            </a:extLst>
          </p:cNvPr>
          <p:cNvGrpSpPr/>
          <p:nvPr/>
        </p:nvGrpSpPr>
        <p:grpSpPr>
          <a:xfrm>
            <a:off x="6991241" y="2890859"/>
            <a:ext cx="4714905" cy="2837886"/>
            <a:chOff x="5314321" y="1658658"/>
            <a:chExt cx="6129630" cy="3935644"/>
          </a:xfrm>
        </p:grpSpPr>
        <p:pic>
          <p:nvPicPr>
            <p:cNvPr id="95" name="Picture 94">
              <a:extLst>
                <a:ext uri="{FF2B5EF4-FFF2-40B4-BE49-F238E27FC236}">
                  <a16:creationId xmlns:a16="http://schemas.microsoft.com/office/drawing/2014/main" id="{557153AB-63E8-4749-8B2A-06E4316461CE}"/>
                </a:ext>
              </a:extLst>
            </p:cNvPr>
            <p:cNvPicPr>
              <a:picLocks noChangeAspect="1"/>
            </p:cNvPicPr>
            <p:nvPr/>
          </p:nvPicPr>
          <p:blipFill rotWithShape="1">
            <a:blip r:embed="rId3">
              <a:extLst>
                <a:ext uri="{28A0092B-C50C-407E-A947-70E740481C1C}">
                  <a14:useLocalDpi xmlns:a14="http://schemas.microsoft.com/office/drawing/2010/main" val="0"/>
                </a:ext>
              </a:extLst>
            </a:blip>
            <a:srcRect l="13525" t="7804" r="13525" b="12873"/>
            <a:stretch/>
          </p:blipFill>
          <p:spPr>
            <a:xfrm>
              <a:off x="5314321" y="1658658"/>
              <a:ext cx="6129630" cy="3935644"/>
            </a:xfrm>
            <a:prstGeom prst="rect">
              <a:avLst/>
            </a:prstGeom>
          </p:spPr>
        </p:pic>
        <p:pic>
          <p:nvPicPr>
            <p:cNvPr id="5" name="Picture 4" descr="A diagram of a business&#10;&#10;Description automatically generated with medium confidence">
              <a:extLst>
                <a:ext uri="{FF2B5EF4-FFF2-40B4-BE49-F238E27FC236}">
                  <a16:creationId xmlns:a16="http://schemas.microsoft.com/office/drawing/2014/main" id="{FCFACF59-B4E4-6600-CDDC-69296F59EA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789" y="2519519"/>
              <a:ext cx="4012694" cy="2258023"/>
            </a:xfrm>
            <a:prstGeom prst="rect">
              <a:avLst/>
            </a:prstGeom>
          </p:spPr>
        </p:pic>
        <p:sp>
          <p:nvSpPr>
            <p:cNvPr id="7" name="TextBox 6">
              <a:extLst>
                <a:ext uri="{FF2B5EF4-FFF2-40B4-BE49-F238E27FC236}">
                  <a16:creationId xmlns:a16="http://schemas.microsoft.com/office/drawing/2014/main" id="{15C9EFDE-3CC8-6295-A41A-88C531050ED7}"/>
                </a:ext>
              </a:extLst>
            </p:cNvPr>
            <p:cNvSpPr txBox="1"/>
            <p:nvPr/>
          </p:nvSpPr>
          <p:spPr>
            <a:xfrm>
              <a:off x="6648535" y="2220775"/>
              <a:ext cx="3461204" cy="300198"/>
            </a:xfrm>
            <a:prstGeom prst="rect">
              <a:avLst/>
            </a:prstGeom>
            <a:noFill/>
          </p:spPr>
          <p:txBody>
            <a:bodyPr wrap="square" lIns="0" tIns="0" rIns="0" bIns="0" rtlCol="0">
              <a:spAutoFit/>
            </a:bodyPr>
            <a:lstStyle/>
            <a:p>
              <a:pPr>
                <a:spcBef>
                  <a:spcPts val="600"/>
                </a:spcBef>
                <a:buSzPct val="100000"/>
              </a:pPr>
              <a:r>
                <a:rPr lang="en-US" sz="1400" b="1">
                  <a:solidFill>
                    <a:srgbClr val="313131"/>
                  </a:solidFill>
                  <a:latin typeface="Calibri" panose="020F0502020204030204" pitchFamily="34" charset="0"/>
                  <a:cs typeface="Calibri" panose="020F0502020204030204" pitchFamily="34" charset="0"/>
                </a:rPr>
                <a:t>Overall Direction of Municipality</a:t>
              </a:r>
            </a:p>
          </p:txBody>
        </p:sp>
      </p:grpSp>
      <p:sp>
        <p:nvSpPr>
          <p:cNvPr id="8" name="TextBox 7">
            <a:extLst>
              <a:ext uri="{FF2B5EF4-FFF2-40B4-BE49-F238E27FC236}">
                <a16:creationId xmlns:a16="http://schemas.microsoft.com/office/drawing/2014/main" id="{E3329790-E1C5-9725-0390-A0C9E188E9B7}"/>
              </a:ext>
            </a:extLst>
          </p:cNvPr>
          <p:cNvSpPr txBox="1"/>
          <p:nvPr/>
        </p:nvSpPr>
        <p:spPr>
          <a:xfrm>
            <a:off x="558849" y="1329210"/>
            <a:ext cx="11161020" cy="1091837"/>
          </a:xfrm>
          <a:prstGeom prst="rect">
            <a:avLst/>
          </a:prstGeom>
          <a:noFill/>
        </p:spPr>
        <p:txBody>
          <a:bodyPr wrap="square" lIns="0" tIns="0" rIns="0" bIns="0" rtlCol="0">
            <a:spAutoFit/>
          </a:bodyPr>
          <a:lstStyle/>
          <a:p>
            <a:pPr>
              <a:spcBef>
                <a:spcPts val="599"/>
              </a:spcBef>
              <a:buSzPct val="100000"/>
            </a:pPr>
            <a:r>
              <a:rPr lang="en-US" sz="1795" b="1" dirty="0">
                <a:solidFill>
                  <a:schemeClr val="accent1"/>
                </a:solidFill>
              </a:rPr>
              <a:t>Derived Importance Explanation</a:t>
            </a:r>
          </a:p>
          <a:p>
            <a:pPr>
              <a:spcBef>
                <a:spcPts val="599"/>
              </a:spcBef>
              <a:buSzPct val="100000"/>
            </a:pPr>
            <a:r>
              <a:rPr lang="en-US" sz="1600" dirty="0"/>
              <a:t>Derived importance is a methodology for calculating importance without asking it directly. This is used to understand the subconscious factors driving residents’ overall agreement with the direction of the Municipality. To calculate derived importance, the following is required: </a:t>
            </a:r>
          </a:p>
        </p:txBody>
      </p:sp>
      <p:grpSp>
        <p:nvGrpSpPr>
          <p:cNvPr id="19" name="Group 18">
            <a:extLst>
              <a:ext uri="{FF2B5EF4-FFF2-40B4-BE49-F238E27FC236}">
                <a16:creationId xmlns:a16="http://schemas.microsoft.com/office/drawing/2014/main" id="{A8C21814-9059-3E7A-2232-EDD961EBC005}"/>
              </a:ext>
            </a:extLst>
          </p:cNvPr>
          <p:cNvGrpSpPr/>
          <p:nvPr/>
        </p:nvGrpSpPr>
        <p:grpSpPr>
          <a:xfrm>
            <a:off x="38523" y="2710012"/>
            <a:ext cx="6952718" cy="3199578"/>
            <a:chOff x="5351347" y="2140128"/>
            <a:chExt cx="8137430" cy="3337536"/>
          </a:xfrm>
        </p:grpSpPr>
        <p:grpSp>
          <p:nvGrpSpPr>
            <p:cNvPr id="20" name="Group 19">
              <a:extLst>
                <a:ext uri="{FF2B5EF4-FFF2-40B4-BE49-F238E27FC236}">
                  <a16:creationId xmlns:a16="http://schemas.microsoft.com/office/drawing/2014/main" id="{9CBF2F05-B756-F7E5-DF02-94D2FCD1F82C}"/>
                </a:ext>
              </a:extLst>
            </p:cNvPr>
            <p:cNvGrpSpPr/>
            <p:nvPr/>
          </p:nvGrpSpPr>
          <p:grpSpPr>
            <a:xfrm>
              <a:off x="5351348" y="4344943"/>
              <a:ext cx="8137429" cy="1132721"/>
              <a:chOff x="5351348" y="4344943"/>
              <a:chExt cx="8137429" cy="1132721"/>
            </a:xfrm>
          </p:grpSpPr>
          <p:sp>
            <p:nvSpPr>
              <p:cNvPr id="27" name="Text Box 2">
                <a:extLst>
                  <a:ext uri="{FF2B5EF4-FFF2-40B4-BE49-F238E27FC236}">
                    <a16:creationId xmlns:a16="http://schemas.microsoft.com/office/drawing/2014/main" id="{9BCA5A8A-BEC1-CF57-62A1-4535264DB326}"/>
                  </a:ext>
                </a:extLst>
              </p:cNvPr>
              <p:cNvSpPr txBox="1">
                <a:spLocks noChangeArrowheads="1"/>
              </p:cNvSpPr>
              <p:nvPr/>
            </p:nvSpPr>
            <p:spPr bwMode="auto">
              <a:xfrm>
                <a:off x="5351348" y="4344943"/>
                <a:ext cx="8137429" cy="1132721"/>
              </a:xfrm>
              <a:prstGeom prst="rect">
                <a:avLst/>
              </a:prstGeom>
              <a:noFill/>
              <a:ln w="9525">
                <a:noFill/>
                <a:miter lim="800000"/>
                <a:headEnd/>
                <a:tailEnd/>
              </a:ln>
            </p:spPr>
            <p:txBody>
              <a:bodyPr rot="0" vert="horz" wrap="square" lIns="91214" tIns="45607" rIns="91214" bIns="45607" anchor="ctr" anchorCtr="0">
                <a:noAutofit/>
              </a:bodyPr>
              <a:lstStyle/>
              <a:p>
                <a:pPr marL="1479018">
                  <a:lnSpc>
                    <a:spcPct val="107000"/>
                  </a:lnSpc>
                  <a:spcAft>
                    <a:spcPts val="798"/>
                  </a:spcAft>
                </a:pPr>
                <a:r>
                  <a:rPr lang="en-GB" sz="1397" b="1">
                    <a:solidFill>
                      <a:schemeClr val="accent1"/>
                    </a:solidFill>
                    <a:latin typeface="Calibri" panose="020F0502020204030204" pitchFamily="34" charset="0"/>
                    <a:ea typeface="Calibri" panose="020F0502020204030204" pitchFamily="34" charset="0"/>
                    <a:cs typeface="Arial" panose="020B0604020202020204" pitchFamily="34" charset="0"/>
                  </a:rPr>
                  <a:t>Importance: </a:t>
                </a:r>
                <a:r>
                  <a:rPr lang="en-US" sz="1397">
                    <a:latin typeface="Calibri" panose="020F0502020204030204" pitchFamily="34" charset="0"/>
                    <a:ea typeface="Calibri" panose="020F0502020204030204" pitchFamily="34" charset="0"/>
                    <a:cs typeface="Arial" panose="020B0604020202020204" pitchFamily="34" charset="0"/>
                  </a:rPr>
                  <a:t>Using these data points, we can then calculate how strongly each factor impacts overall agreement with the direction of the Municipality. Factors that are very important will have a large influence on residents’ overall agreement that the Municipality is taking the right actions to meet the future needs of the community.</a:t>
                </a:r>
                <a:endParaRPr lang="en-CA" sz="898">
                  <a:latin typeface="Calibri" panose="020F0502020204030204" pitchFamily="34" charset="0"/>
                  <a:ea typeface="Calibri" panose="020F0502020204030204" pitchFamily="34" charset="0"/>
                  <a:cs typeface="Arial" panose="020B0604020202020204" pitchFamily="34" charset="0"/>
                </a:endParaRPr>
              </a:p>
            </p:txBody>
          </p:sp>
          <p:pic>
            <p:nvPicPr>
              <p:cNvPr id="28" name="Graphic 56" descr="Priorities with solid fill">
                <a:extLst>
                  <a:ext uri="{FF2B5EF4-FFF2-40B4-BE49-F238E27FC236}">
                    <a16:creationId xmlns:a16="http://schemas.microsoft.com/office/drawing/2014/main" id="{A32CAB1E-87E2-DBCA-BB4C-A63E03368034}"/>
                  </a:ext>
                </a:extLst>
              </p:cNvPr>
              <p:cNvPicPr/>
              <p:nvPr/>
            </p:nvPicPr>
            <p:blipFill>
              <a:blip r:embed="rId5">
                <a:extLst>
                  <a:ext uri="{96DAC541-7B7A-43D3-8B79-37D633B846F1}">
                    <asvg:svgBlip xmlns:asvg="http://schemas.microsoft.com/office/drawing/2016/SVG/main" r:embed="rId6"/>
                  </a:ext>
                </a:extLst>
              </a:blip>
              <a:stretch>
                <a:fillRect/>
              </a:stretch>
            </p:blipFill>
            <p:spPr>
              <a:xfrm>
                <a:off x="5980259" y="4457792"/>
                <a:ext cx="987288" cy="907023"/>
              </a:xfrm>
              <a:prstGeom prst="rect">
                <a:avLst/>
              </a:prstGeom>
            </p:spPr>
          </p:pic>
        </p:grpSp>
        <p:grpSp>
          <p:nvGrpSpPr>
            <p:cNvPr id="21" name="Group 20">
              <a:extLst>
                <a:ext uri="{FF2B5EF4-FFF2-40B4-BE49-F238E27FC236}">
                  <a16:creationId xmlns:a16="http://schemas.microsoft.com/office/drawing/2014/main" id="{7354721C-820C-2B94-1792-49B8957CD5C6}"/>
                </a:ext>
              </a:extLst>
            </p:cNvPr>
            <p:cNvGrpSpPr/>
            <p:nvPr/>
          </p:nvGrpSpPr>
          <p:grpSpPr>
            <a:xfrm>
              <a:off x="5351347" y="3349672"/>
              <a:ext cx="8002555" cy="989135"/>
              <a:chOff x="5351347" y="3349672"/>
              <a:chExt cx="8002555" cy="989135"/>
            </a:xfrm>
          </p:grpSpPr>
          <p:sp>
            <p:nvSpPr>
              <p:cNvPr id="25" name="Text Box 2">
                <a:extLst>
                  <a:ext uri="{FF2B5EF4-FFF2-40B4-BE49-F238E27FC236}">
                    <a16:creationId xmlns:a16="http://schemas.microsoft.com/office/drawing/2014/main" id="{BBAAC7FF-CC12-C323-FAA0-20EAE845E04D}"/>
                  </a:ext>
                </a:extLst>
              </p:cNvPr>
              <p:cNvSpPr txBox="1">
                <a:spLocks noChangeArrowheads="1"/>
              </p:cNvSpPr>
              <p:nvPr/>
            </p:nvSpPr>
            <p:spPr bwMode="auto">
              <a:xfrm>
                <a:off x="5351347" y="3349672"/>
                <a:ext cx="8002555" cy="798231"/>
              </a:xfrm>
              <a:prstGeom prst="rect">
                <a:avLst/>
              </a:prstGeom>
              <a:noFill/>
              <a:ln w="9525">
                <a:noFill/>
                <a:miter lim="800000"/>
                <a:headEnd/>
                <a:tailEnd/>
              </a:ln>
            </p:spPr>
            <p:txBody>
              <a:bodyPr rot="0" vert="horz" wrap="square" lIns="91214" tIns="45607" rIns="91214" bIns="45607" anchor="ctr" anchorCtr="0">
                <a:noAutofit/>
              </a:bodyPr>
              <a:lstStyle/>
              <a:p>
                <a:pPr marL="1479018">
                  <a:lnSpc>
                    <a:spcPct val="107000"/>
                  </a:lnSpc>
                  <a:spcAft>
                    <a:spcPts val="798"/>
                  </a:spcAft>
                </a:pPr>
                <a:r>
                  <a:rPr lang="en-GB" sz="1397" b="1" dirty="0">
                    <a:solidFill>
                      <a:schemeClr val="accent1"/>
                    </a:solidFill>
                    <a:latin typeface="Calibri" panose="020F0502020204030204" pitchFamily="34" charset="0"/>
                    <a:ea typeface="Calibri" panose="020F0502020204030204" pitchFamily="34" charset="0"/>
                    <a:cs typeface="Arial" panose="020B0604020202020204" pitchFamily="34" charset="0"/>
                  </a:rPr>
                  <a:t>Factors</a:t>
                </a:r>
                <a:r>
                  <a:rPr lang="en-GB" sz="1397" dirty="0">
                    <a:solidFill>
                      <a:schemeClr val="accent1"/>
                    </a:solidFill>
                    <a:latin typeface="Calibri" panose="020F0502020204030204" pitchFamily="34" charset="0"/>
                    <a:ea typeface="Calibri" panose="020F0502020204030204" pitchFamily="34" charset="0"/>
                    <a:cs typeface="Arial" panose="020B0604020202020204" pitchFamily="34" charset="0"/>
                  </a:rPr>
                  <a:t>: </a:t>
                </a:r>
                <a:r>
                  <a:rPr lang="en-US" sz="1397" dirty="0">
                    <a:latin typeface="Calibri" panose="020F0502020204030204" pitchFamily="34" charset="0"/>
                    <a:ea typeface="Calibri" panose="020F0502020204030204" pitchFamily="34" charset="0"/>
                    <a:cs typeface="Arial" panose="020B0604020202020204" pitchFamily="34" charset="0"/>
                  </a:rPr>
                  <a:t>Next, we would ask if respondents agree that the Municipality of South Bruce is moving in the right direction on various factors</a:t>
                </a:r>
                <a:r>
                  <a:rPr lang="en-US" sz="1397" dirty="0">
                    <a:solidFill>
                      <a:schemeClr val="accent1"/>
                    </a:solidFill>
                    <a:latin typeface="Calibri" panose="020F0502020204030204" pitchFamily="34" charset="0"/>
                    <a:ea typeface="Calibri" panose="020F0502020204030204" pitchFamily="34" charset="0"/>
                    <a:cs typeface="Arial" panose="020B0604020202020204" pitchFamily="34" charset="0"/>
                  </a:rPr>
                  <a:t>.</a:t>
                </a:r>
                <a:endParaRPr lang="en-CA" sz="998" dirty="0">
                  <a:solidFill>
                    <a:schemeClr val="accent1"/>
                  </a:solidFill>
                  <a:latin typeface="Calibri" panose="020F0502020204030204" pitchFamily="34" charset="0"/>
                  <a:ea typeface="Calibri" panose="020F0502020204030204" pitchFamily="34" charset="0"/>
                  <a:cs typeface="Arial" panose="020B0604020202020204" pitchFamily="34" charset="0"/>
                </a:endParaRPr>
              </a:p>
            </p:txBody>
          </p:sp>
          <p:pic>
            <p:nvPicPr>
              <p:cNvPr id="26" name="Graphic 57" descr="Trophy with solid fill">
                <a:extLst>
                  <a:ext uri="{FF2B5EF4-FFF2-40B4-BE49-F238E27FC236}">
                    <a16:creationId xmlns:a16="http://schemas.microsoft.com/office/drawing/2014/main" id="{DFA46C73-AA1B-53B4-ED84-D5A4B3DBAA10}"/>
                  </a:ext>
                </a:extLst>
              </p:cNvPr>
              <p:cNvPicPr/>
              <p:nvPr/>
            </p:nvPicPr>
            <p:blipFill>
              <a:blip r:embed="rId7">
                <a:extLst>
                  <a:ext uri="{96DAC541-7B7A-43D3-8B79-37D633B846F1}">
                    <asvg:svgBlip xmlns:asvg="http://schemas.microsoft.com/office/drawing/2016/SVG/main" r:embed="rId8"/>
                  </a:ext>
                </a:extLst>
              </a:blip>
              <a:stretch>
                <a:fillRect/>
              </a:stretch>
            </p:blipFill>
            <p:spPr>
              <a:xfrm>
                <a:off x="6025665" y="3367712"/>
                <a:ext cx="1000045" cy="971095"/>
              </a:xfrm>
              <a:prstGeom prst="rect">
                <a:avLst/>
              </a:prstGeom>
            </p:spPr>
          </p:pic>
        </p:grpSp>
        <p:grpSp>
          <p:nvGrpSpPr>
            <p:cNvPr id="22" name="Group 21">
              <a:extLst>
                <a:ext uri="{FF2B5EF4-FFF2-40B4-BE49-F238E27FC236}">
                  <a16:creationId xmlns:a16="http://schemas.microsoft.com/office/drawing/2014/main" id="{5D0FAE56-55F0-F834-25D5-859086CB63DA}"/>
                </a:ext>
              </a:extLst>
            </p:cNvPr>
            <p:cNvGrpSpPr/>
            <p:nvPr/>
          </p:nvGrpSpPr>
          <p:grpSpPr>
            <a:xfrm>
              <a:off x="5351347" y="2140128"/>
              <a:ext cx="8002555" cy="1061840"/>
              <a:chOff x="5351347" y="2140128"/>
              <a:chExt cx="8002555" cy="1061840"/>
            </a:xfrm>
          </p:grpSpPr>
          <p:sp>
            <p:nvSpPr>
              <p:cNvPr id="23" name="Text Box 2">
                <a:extLst>
                  <a:ext uri="{FF2B5EF4-FFF2-40B4-BE49-F238E27FC236}">
                    <a16:creationId xmlns:a16="http://schemas.microsoft.com/office/drawing/2014/main" id="{90509AA2-1643-3775-1E8D-660142AB0542}"/>
                  </a:ext>
                </a:extLst>
              </p:cNvPr>
              <p:cNvSpPr txBox="1">
                <a:spLocks noChangeArrowheads="1"/>
              </p:cNvSpPr>
              <p:nvPr/>
            </p:nvSpPr>
            <p:spPr bwMode="auto">
              <a:xfrm>
                <a:off x="5351347" y="2164795"/>
                <a:ext cx="8002555" cy="1037173"/>
              </a:xfrm>
              <a:prstGeom prst="rect">
                <a:avLst/>
              </a:prstGeom>
              <a:noFill/>
              <a:ln w="9525">
                <a:noFill/>
                <a:miter lim="800000"/>
                <a:headEnd/>
                <a:tailEnd/>
              </a:ln>
            </p:spPr>
            <p:txBody>
              <a:bodyPr rot="0" vert="horz" wrap="square" lIns="91214" tIns="45607" rIns="91214" bIns="45607" anchor="ctr" anchorCtr="0">
                <a:noAutofit/>
              </a:bodyPr>
              <a:lstStyle/>
              <a:p>
                <a:pPr marL="1479018">
                  <a:lnSpc>
                    <a:spcPct val="107000"/>
                  </a:lnSpc>
                  <a:spcAft>
                    <a:spcPts val="798"/>
                  </a:spcAft>
                </a:pPr>
                <a:r>
                  <a:rPr lang="en-GB" sz="1397" b="1" dirty="0">
                    <a:solidFill>
                      <a:schemeClr val="accent1"/>
                    </a:solidFill>
                    <a:latin typeface="Calibri" panose="020F0502020204030204" pitchFamily="34" charset="0"/>
                    <a:ea typeface="Calibri" panose="020F0502020204030204" pitchFamily="34" charset="0"/>
                    <a:cs typeface="Arial" panose="020B0604020202020204" pitchFamily="34" charset="0"/>
                  </a:rPr>
                  <a:t>Overall Agreement</a:t>
                </a:r>
                <a:r>
                  <a:rPr lang="en-GB" sz="1397" dirty="0">
                    <a:solidFill>
                      <a:schemeClr val="accent1"/>
                    </a:solidFill>
                    <a:latin typeface="Calibri" panose="020F0502020204030204" pitchFamily="34" charset="0"/>
                    <a:ea typeface="Calibri" panose="020F0502020204030204" pitchFamily="34" charset="0"/>
                    <a:cs typeface="Arial" panose="020B0604020202020204" pitchFamily="34" charset="0"/>
                  </a:rPr>
                  <a:t>: </a:t>
                </a:r>
                <a:r>
                  <a:rPr lang="en-GB" sz="1397" dirty="0">
                    <a:latin typeface="Calibri" panose="020F0502020204030204" pitchFamily="34" charset="0"/>
                    <a:ea typeface="Calibri" panose="020F0502020204030204" pitchFamily="34" charset="0"/>
                    <a:cs typeface="Arial" panose="020B0604020202020204" pitchFamily="34" charset="0"/>
                  </a:rPr>
                  <a:t>A</a:t>
                </a:r>
                <a:r>
                  <a:rPr lang="en-US" sz="1397" dirty="0">
                    <a:latin typeface="Calibri" panose="020F0502020204030204" pitchFamily="34" charset="0"/>
                    <a:ea typeface="Calibri" panose="020F0502020204030204" pitchFamily="34" charset="0"/>
                    <a:cs typeface="Arial" panose="020B0604020202020204" pitchFamily="34" charset="0"/>
                  </a:rPr>
                  <a:t>n overall </a:t>
                </a:r>
                <a:r>
                  <a:rPr lang="en-US" sz="1397" b="1" dirty="0">
                    <a:latin typeface="Calibri" panose="020F0502020204030204" pitchFamily="34" charset="0"/>
                    <a:ea typeface="Calibri" panose="020F0502020204030204" pitchFamily="34" charset="0"/>
                    <a:cs typeface="Arial" panose="020B0604020202020204" pitchFamily="34" charset="0"/>
                  </a:rPr>
                  <a:t>Key Performance Indicator (KPI)</a:t>
                </a:r>
                <a:r>
                  <a:rPr lang="en-US" sz="1397" dirty="0">
                    <a:latin typeface="Calibri" panose="020F0502020204030204" pitchFamily="34" charset="0"/>
                    <a:ea typeface="Calibri" panose="020F0502020204030204" pitchFamily="34" charset="0"/>
                    <a:cs typeface="Arial" panose="020B0604020202020204" pitchFamily="34" charset="0"/>
                  </a:rPr>
                  <a:t> is needed, in this case that would be </a:t>
                </a:r>
                <a:r>
                  <a:rPr lang="en-US" sz="1397" i="1" dirty="0">
                    <a:latin typeface="Calibri" panose="020F0502020204030204" pitchFamily="34" charset="0"/>
                    <a:ea typeface="Calibri" panose="020F0502020204030204" pitchFamily="34" charset="0"/>
                    <a:cs typeface="Arial" panose="020B0604020202020204" pitchFamily="34" charset="0"/>
                  </a:rPr>
                  <a:t>“To what extent do you agree that the Municipality of South Bruce is taking the right actions to meet the future needs of the community?”.</a:t>
                </a:r>
              </a:p>
            </p:txBody>
          </p:sp>
          <p:pic>
            <p:nvPicPr>
              <p:cNvPr id="24" name="Graphic 58" descr="Comment Important with solid fill">
                <a:extLst>
                  <a:ext uri="{FF2B5EF4-FFF2-40B4-BE49-F238E27FC236}">
                    <a16:creationId xmlns:a16="http://schemas.microsoft.com/office/drawing/2014/main" id="{4DD882C0-3EE0-50F8-4861-B23F1951A349}"/>
                  </a:ext>
                </a:extLst>
              </p:cNvPr>
              <p:cNvPicPr/>
              <p:nvPr/>
            </p:nvPicPr>
            <p:blipFill>
              <a:blip r:embed="rId9">
                <a:extLst>
                  <a:ext uri="{96DAC541-7B7A-43D3-8B79-37D633B846F1}">
                    <asvg:svgBlip xmlns:asvg="http://schemas.microsoft.com/office/drawing/2016/SVG/main" r:embed="rId10"/>
                  </a:ext>
                </a:extLst>
              </a:blip>
              <a:stretch>
                <a:fillRect/>
              </a:stretch>
            </p:blipFill>
            <p:spPr>
              <a:xfrm>
                <a:off x="5980259" y="2140128"/>
                <a:ext cx="1090859" cy="1037172"/>
              </a:xfrm>
              <a:prstGeom prst="rect">
                <a:avLst/>
              </a:prstGeom>
            </p:spPr>
          </p:pic>
        </p:grpSp>
      </p:grpSp>
    </p:spTree>
    <p:extLst>
      <p:ext uri="{BB962C8B-B14F-4D97-AF65-F5344CB8AC3E}">
        <p14:creationId xmlns:p14="http://schemas.microsoft.com/office/powerpoint/2010/main" val="4240668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6C26B7-9791-4595-A79A-BA48B98C7941}"/>
              </a:ext>
            </a:extLst>
          </p:cNvPr>
          <p:cNvSpPr>
            <a:spLocks noGrp="1"/>
          </p:cNvSpPr>
          <p:nvPr>
            <p:ph type="sldNum" sz="quarter" idx="12"/>
          </p:nvPr>
        </p:nvSpPr>
        <p:spPr/>
        <p:txBody>
          <a:bodyPr/>
          <a:lstStyle/>
          <a:p>
            <a:fld id="{E49001A6-4B87-4291-9C98-76B4260EB835}" type="slidenum">
              <a:rPr lang="en-US" smtClean="0"/>
              <a:pPr/>
              <a:t>8</a:t>
            </a:fld>
            <a:endParaRPr lang="en-US"/>
          </a:p>
        </p:txBody>
      </p:sp>
      <p:sp>
        <p:nvSpPr>
          <p:cNvPr id="9" name="Text Placeholder 4">
            <a:extLst>
              <a:ext uri="{FF2B5EF4-FFF2-40B4-BE49-F238E27FC236}">
                <a16:creationId xmlns:a16="http://schemas.microsoft.com/office/drawing/2014/main" id="{86E581B2-BCCC-4D5E-9C6F-84CC8EB1840C}"/>
              </a:ext>
            </a:extLst>
          </p:cNvPr>
          <p:cNvSpPr>
            <a:spLocks noGrp="1"/>
          </p:cNvSpPr>
          <p:nvPr>
            <p:ph type="body" sz="quarter" idx="14"/>
          </p:nvPr>
        </p:nvSpPr>
        <p:spPr>
          <a:xfrm>
            <a:off x="1930603" y="457200"/>
            <a:ext cx="9789116" cy="369332"/>
          </a:xfrm>
        </p:spPr>
        <p:txBody>
          <a:bodyPr/>
          <a:lstStyle/>
          <a:p>
            <a:r>
              <a:rPr lang="en-CA">
                <a:solidFill>
                  <a:schemeClr val="tx1"/>
                </a:solidFill>
              </a:rPr>
              <a:t>Future Community Needs – Derived Importance</a:t>
            </a:r>
          </a:p>
        </p:txBody>
      </p:sp>
      <p:sp>
        <p:nvSpPr>
          <p:cNvPr id="2" name="TextBox 1">
            <a:extLst>
              <a:ext uri="{FF2B5EF4-FFF2-40B4-BE49-F238E27FC236}">
                <a16:creationId xmlns:a16="http://schemas.microsoft.com/office/drawing/2014/main" id="{27025999-2A66-981C-9EC3-8D42D32BB963}"/>
              </a:ext>
            </a:extLst>
          </p:cNvPr>
          <p:cNvSpPr txBox="1"/>
          <p:nvPr/>
        </p:nvSpPr>
        <p:spPr>
          <a:xfrm>
            <a:off x="6139359" y="6373295"/>
            <a:ext cx="4970760" cy="215444"/>
          </a:xfrm>
          <a:prstGeom prst="rect">
            <a:avLst/>
          </a:prstGeom>
          <a:noFill/>
        </p:spPr>
        <p:txBody>
          <a:bodyPr wrap="square" lIns="0" tIns="0" rIns="0" bIns="0" rtlCol="0">
            <a:spAutoFit/>
          </a:bodyPr>
          <a:lstStyle/>
          <a:p>
            <a:pPr>
              <a:spcBef>
                <a:spcPts val="600"/>
              </a:spcBef>
              <a:buSzPct val="100000"/>
            </a:pPr>
            <a:r>
              <a:rPr lang="en-US" sz="1400"/>
              <a:t>Community Survey – Municipality of South Bruce 2023</a:t>
            </a:r>
          </a:p>
        </p:txBody>
      </p:sp>
      <p:graphicFrame>
        <p:nvGraphicFramePr>
          <p:cNvPr id="5" name="Table 4">
            <a:extLst>
              <a:ext uri="{FF2B5EF4-FFF2-40B4-BE49-F238E27FC236}">
                <a16:creationId xmlns:a16="http://schemas.microsoft.com/office/drawing/2014/main" id="{98C72A29-1331-C6BA-8CA3-C43D3C9B39FE}"/>
              </a:ext>
            </a:extLst>
          </p:cNvPr>
          <p:cNvGraphicFramePr>
            <a:graphicFrameLocks noGrp="1"/>
          </p:cNvGraphicFramePr>
          <p:nvPr>
            <p:extLst>
              <p:ext uri="{D42A27DB-BD31-4B8C-83A1-F6EECF244321}">
                <p14:modId xmlns:p14="http://schemas.microsoft.com/office/powerpoint/2010/main" val="702699244"/>
              </p:ext>
            </p:extLst>
          </p:nvPr>
        </p:nvGraphicFramePr>
        <p:xfrm>
          <a:off x="1565491" y="2722233"/>
          <a:ext cx="9030855" cy="3061419"/>
        </p:xfrm>
        <a:graphic>
          <a:graphicData uri="http://schemas.openxmlformats.org/drawingml/2006/table">
            <a:tbl>
              <a:tblPr/>
              <a:tblGrid>
                <a:gridCol w="6657412">
                  <a:extLst>
                    <a:ext uri="{9D8B030D-6E8A-4147-A177-3AD203B41FA5}">
                      <a16:colId xmlns:a16="http://schemas.microsoft.com/office/drawing/2014/main" val="453654357"/>
                    </a:ext>
                  </a:extLst>
                </a:gridCol>
                <a:gridCol w="2373443">
                  <a:extLst>
                    <a:ext uri="{9D8B030D-6E8A-4147-A177-3AD203B41FA5}">
                      <a16:colId xmlns:a16="http://schemas.microsoft.com/office/drawing/2014/main" val="1872296332"/>
                    </a:ext>
                  </a:extLst>
                </a:gridCol>
              </a:tblGrid>
              <a:tr h="550797">
                <a:tc>
                  <a:txBody>
                    <a:bodyPr/>
                    <a:lstStyle/>
                    <a:p>
                      <a:pPr algn="l" rtl="0" fontAlgn="ctr"/>
                      <a:r>
                        <a:rPr lang="en-US" sz="1800" b="1" i="0" u="none" strike="noStrike">
                          <a:solidFill>
                            <a:srgbClr val="86BC25"/>
                          </a:solidFill>
                          <a:effectLst/>
                          <a:latin typeface="Verdana" panose="020B0604030504040204" pitchFamily="34" charset="0"/>
                        </a:rPr>
                        <a:t>Factor</a:t>
                      </a:r>
                    </a:p>
                  </a:txBody>
                  <a:tcPr marL="5875" marR="5875" marT="5875" marB="0" anchor="ctr">
                    <a:lnL>
                      <a:noFill/>
                    </a:lnL>
                    <a:lnR w="19050" cap="flat" cmpd="sng" algn="ctr">
                      <a:solidFill>
                        <a:srgbClr val="86BC25"/>
                      </a:solidFill>
                      <a:prstDash val="solid"/>
                      <a:round/>
                      <a:headEnd type="none" w="med" len="med"/>
                      <a:tailEnd type="none" w="med" len="med"/>
                    </a:lnR>
                    <a:lnT>
                      <a:noFill/>
                    </a:lnT>
                    <a:lnB w="19050" cap="flat" cmpd="sng" algn="ctr">
                      <a:solidFill>
                        <a:srgbClr val="86BC25"/>
                      </a:solidFill>
                      <a:prstDash val="solid"/>
                      <a:round/>
                      <a:headEnd type="none" w="med" len="med"/>
                      <a:tailEnd type="none" w="med" len="med"/>
                    </a:lnB>
                  </a:tcPr>
                </a:tc>
                <a:tc>
                  <a:txBody>
                    <a:bodyPr/>
                    <a:lstStyle/>
                    <a:p>
                      <a:pPr algn="ctr" rtl="0" fontAlgn="ctr"/>
                      <a:r>
                        <a:rPr lang="en-US" sz="1800" b="1" i="0" u="none" strike="noStrike">
                          <a:solidFill>
                            <a:srgbClr val="86BC25"/>
                          </a:solidFill>
                          <a:effectLst/>
                          <a:latin typeface="Verdana" panose="020B0604030504040204" pitchFamily="34" charset="0"/>
                        </a:rPr>
                        <a:t>Importance</a:t>
                      </a:r>
                    </a:p>
                  </a:txBody>
                  <a:tcPr marL="5875" marR="5875" marT="5875" marB="0" anchor="ctr">
                    <a:lnL w="19050" cap="flat" cmpd="sng" algn="ctr">
                      <a:solidFill>
                        <a:srgbClr val="86BC25"/>
                      </a:solidFill>
                      <a:prstDash val="solid"/>
                      <a:round/>
                      <a:headEnd type="none" w="med" len="med"/>
                      <a:tailEnd type="none" w="med" len="med"/>
                    </a:lnL>
                    <a:lnR>
                      <a:noFill/>
                    </a:lnR>
                    <a:lnT>
                      <a:noFill/>
                    </a:lnT>
                    <a:lnB w="19050" cap="flat" cmpd="sng" algn="ctr">
                      <a:solidFill>
                        <a:srgbClr val="86BC25"/>
                      </a:solidFill>
                      <a:prstDash val="solid"/>
                      <a:round/>
                      <a:headEnd type="none" w="med" len="med"/>
                      <a:tailEnd type="none" w="med" len="med"/>
                    </a:lnB>
                  </a:tcPr>
                </a:tc>
                <a:extLst>
                  <a:ext uri="{0D108BD9-81ED-4DB2-BD59-A6C34878D82A}">
                    <a16:rowId xmlns:a16="http://schemas.microsoft.com/office/drawing/2014/main" val="1991936502"/>
                  </a:ext>
                </a:extLst>
              </a:tr>
              <a:tr h="418437">
                <a:tc>
                  <a:txBody>
                    <a:bodyPr/>
                    <a:lstStyle/>
                    <a:p>
                      <a:pPr algn="l" rtl="0" fontAlgn="b"/>
                      <a:r>
                        <a:rPr lang="en-US" sz="1400" b="0" i="0" u="none" strike="noStrike">
                          <a:solidFill>
                            <a:srgbClr val="000000"/>
                          </a:solidFill>
                          <a:effectLst/>
                          <a:latin typeface="Verdana" panose="020B0604030504040204" pitchFamily="34" charset="0"/>
                        </a:rPr>
                        <a:t>Progressive and growing economy</a:t>
                      </a:r>
                    </a:p>
                  </a:txBody>
                  <a:tcPr marL="5875" marR="5875" marT="5875" marB="0" anchor="ctr">
                    <a:lnL>
                      <a:noFill/>
                    </a:lnL>
                    <a:lnR w="19050" cap="flat" cmpd="sng" algn="ctr">
                      <a:solidFill>
                        <a:srgbClr val="86BC25"/>
                      </a:solidFill>
                      <a:prstDash val="solid"/>
                      <a:round/>
                      <a:headEnd type="none" w="med" len="med"/>
                      <a:tailEnd type="none" w="med" len="med"/>
                    </a:lnR>
                    <a:lnT w="19050" cap="flat" cmpd="sng" algn="ctr">
                      <a:solidFill>
                        <a:srgbClr val="86BC25"/>
                      </a:solidFill>
                      <a:prstDash val="solid"/>
                      <a:round/>
                      <a:headEnd type="none" w="med" len="med"/>
                      <a:tailEnd type="none" w="med" len="med"/>
                    </a:lnT>
                    <a:lnB w="6350" cap="flat" cmpd="sng" algn="ctr">
                      <a:solidFill>
                        <a:srgbClr val="D0CECE"/>
                      </a:solidFill>
                      <a:prstDash val="dot"/>
                      <a:round/>
                      <a:headEnd type="none" w="med" len="med"/>
                      <a:tailEnd type="none" w="med" len="med"/>
                    </a:lnB>
                  </a:tcPr>
                </a:tc>
                <a:tc>
                  <a:txBody>
                    <a:bodyPr/>
                    <a:lstStyle/>
                    <a:p>
                      <a:pPr algn="ctr" rtl="0" fontAlgn="b"/>
                      <a:r>
                        <a:rPr lang="en-US" sz="1400" b="1" i="0" u="none" strike="noStrike">
                          <a:solidFill>
                            <a:srgbClr val="000000"/>
                          </a:solidFill>
                          <a:effectLst/>
                          <a:latin typeface="Verdana" panose="020B0604030504040204" pitchFamily="34" charset="0"/>
                        </a:rPr>
                        <a:t>9.4</a:t>
                      </a:r>
                    </a:p>
                  </a:txBody>
                  <a:tcPr marL="5875" marR="5875" marT="5875" marB="0" anchor="ctr">
                    <a:lnL w="19050" cap="flat" cmpd="sng" algn="ctr">
                      <a:solidFill>
                        <a:srgbClr val="86BC25"/>
                      </a:solidFill>
                      <a:prstDash val="solid"/>
                      <a:round/>
                      <a:headEnd type="none" w="med" len="med"/>
                      <a:tailEnd type="none" w="med" len="med"/>
                    </a:lnL>
                    <a:lnR w="6350" cap="flat" cmpd="sng" algn="ctr">
                      <a:solidFill>
                        <a:srgbClr val="D0CECE"/>
                      </a:solidFill>
                      <a:prstDash val="dot"/>
                      <a:round/>
                      <a:headEnd type="none" w="med" len="med"/>
                      <a:tailEnd type="none" w="med" len="med"/>
                    </a:lnR>
                    <a:lnT w="19050" cap="flat" cmpd="sng" algn="ctr">
                      <a:solidFill>
                        <a:srgbClr val="86BC25"/>
                      </a:solidFill>
                      <a:prstDash val="solid"/>
                      <a:round/>
                      <a:headEnd type="none" w="med" len="med"/>
                      <a:tailEnd type="none" w="med" len="med"/>
                    </a:lnT>
                    <a:lnB w="6350" cap="flat" cmpd="sng" algn="ctr">
                      <a:solidFill>
                        <a:srgbClr val="D0CECE"/>
                      </a:solidFill>
                      <a:prstDash val="dot"/>
                      <a:round/>
                      <a:headEnd type="none" w="med" len="med"/>
                      <a:tailEnd type="none" w="med" len="med"/>
                    </a:lnB>
                    <a:solidFill>
                      <a:schemeClr val="accent1">
                        <a:lumMod val="75000"/>
                      </a:schemeClr>
                    </a:solidFill>
                  </a:tcPr>
                </a:tc>
                <a:extLst>
                  <a:ext uri="{0D108BD9-81ED-4DB2-BD59-A6C34878D82A}">
                    <a16:rowId xmlns:a16="http://schemas.microsoft.com/office/drawing/2014/main" val="3508901272"/>
                  </a:ext>
                </a:extLst>
              </a:tr>
              <a:tr h="418437">
                <a:tc>
                  <a:txBody>
                    <a:bodyPr/>
                    <a:lstStyle/>
                    <a:p>
                      <a:pPr algn="l" rtl="0" fontAlgn="b"/>
                      <a:r>
                        <a:rPr lang="en-US" sz="1400" b="0" i="0" u="none" strike="noStrike">
                          <a:solidFill>
                            <a:srgbClr val="000000"/>
                          </a:solidFill>
                          <a:effectLst/>
                          <a:latin typeface="Verdana" panose="020B0604030504040204" pitchFamily="34" charset="0"/>
                        </a:rPr>
                        <a:t>The proposed Nuclear Waste Management Organization (NWMO) Project</a:t>
                      </a:r>
                    </a:p>
                  </a:txBody>
                  <a:tcPr marL="5875" marR="5875" marT="5875" marB="0" anchor="ctr">
                    <a:lnL>
                      <a:noFill/>
                    </a:lnL>
                    <a:lnR w="19050" cap="flat" cmpd="sng" algn="ctr">
                      <a:solidFill>
                        <a:srgbClr val="86BC25"/>
                      </a:solidFill>
                      <a:prstDash val="solid"/>
                      <a:round/>
                      <a:headEnd type="none" w="med" len="med"/>
                      <a:tailEnd type="none" w="med" len="med"/>
                    </a:lnR>
                    <a:lnT w="6350" cap="flat" cmpd="sng" algn="ctr">
                      <a:solidFill>
                        <a:srgbClr val="D0CECE"/>
                      </a:solidFill>
                      <a:prstDash val="dot"/>
                      <a:round/>
                      <a:headEnd type="none" w="med" len="med"/>
                      <a:tailEnd type="none" w="med" len="med"/>
                    </a:lnT>
                    <a:lnB w="6350" cap="flat" cmpd="sng" algn="ctr">
                      <a:solidFill>
                        <a:srgbClr val="D0CECE"/>
                      </a:solidFill>
                      <a:prstDash val="dot"/>
                      <a:round/>
                      <a:headEnd type="none" w="med" len="med"/>
                      <a:tailEnd type="none" w="med" len="med"/>
                    </a:lnB>
                  </a:tcPr>
                </a:tc>
                <a:tc>
                  <a:txBody>
                    <a:bodyPr/>
                    <a:lstStyle/>
                    <a:p>
                      <a:pPr algn="ctr" rtl="0" fontAlgn="b"/>
                      <a:r>
                        <a:rPr lang="en-US" sz="1400" b="1" i="0" u="none" strike="noStrike">
                          <a:solidFill>
                            <a:srgbClr val="000000"/>
                          </a:solidFill>
                          <a:effectLst/>
                          <a:latin typeface="Verdana" panose="020B0604030504040204" pitchFamily="34" charset="0"/>
                        </a:rPr>
                        <a:t>8.6</a:t>
                      </a:r>
                    </a:p>
                  </a:txBody>
                  <a:tcPr marL="5875" marR="5875" marT="5875" marB="0" anchor="ctr">
                    <a:lnL w="19050" cap="flat" cmpd="sng" algn="ctr">
                      <a:solidFill>
                        <a:srgbClr val="86BC25"/>
                      </a:solidFill>
                      <a:prstDash val="solid"/>
                      <a:round/>
                      <a:headEnd type="none" w="med" len="med"/>
                      <a:tailEnd type="none" w="med" len="med"/>
                    </a:lnL>
                    <a:lnR w="6350" cap="flat" cmpd="sng" algn="ctr">
                      <a:solidFill>
                        <a:srgbClr val="D0CECE"/>
                      </a:solidFill>
                      <a:prstDash val="dot"/>
                      <a:round/>
                      <a:headEnd type="none" w="med" len="med"/>
                      <a:tailEnd type="none" w="med" len="med"/>
                    </a:lnR>
                    <a:lnT w="6350" cap="flat" cmpd="sng" algn="ctr">
                      <a:solidFill>
                        <a:srgbClr val="D0CECE"/>
                      </a:solidFill>
                      <a:prstDash val="dot"/>
                      <a:round/>
                      <a:headEnd type="none" w="med" len="med"/>
                      <a:tailEnd type="none" w="med" len="med"/>
                    </a:lnT>
                    <a:lnB w="6350" cap="flat" cmpd="sng" algn="ctr">
                      <a:solidFill>
                        <a:srgbClr val="D0CECE"/>
                      </a:solidFill>
                      <a:prstDash val="dot"/>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621064257"/>
                  </a:ext>
                </a:extLst>
              </a:tr>
              <a:tr h="418437">
                <a:tc>
                  <a:txBody>
                    <a:bodyPr/>
                    <a:lstStyle/>
                    <a:p>
                      <a:pPr algn="l" rtl="0" fontAlgn="b"/>
                      <a:r>
                        <a:rPr lang="en-US" sz="1400" b="0" i="0" u="none" strike="noStrike">
                          <a:solidFill>
                            <a:srgbClr val="000000"/>
                          </a:solidFill>
                          <a:effectLst/>
                          <a:latin typeface="Verdana" panose="020B0604030504040204" pitchFamily="34" charset="0"/>
                        </a:rPr>
                        <a:t>Healthy and vibrant communities</a:t>
                      </a:r>
                    </a:p>
                  </a:txBody>
                  <a:tcPr marL="5875" marR="5875" marT="5875" marB="0" anchor="ctr">
                    <a:lnL>
                      <a:noFill/>
                    </a:lnL>
                    <a:lnR w="19050" cap="flat" cmpd="sng" algn="ctr">
                      <a:solidFill>
                        <a:srgbClr val="86BC25"/>
                      </a:solidFill>
                      <a:prstDash val="solid"/>
                      <a:round/>
                      <a:headEnd type="none" w="med" len="med"/>
                      <a:tailEnd type="none" w="med" len="med"/>
                    </a:lnR>
                    <a:lnT w="6350" cap="flat" cmpd="sng" algn="ctr">
                      <a:solidFill>
                        <a:srgbClr val="D0CECE"/>
                      </a:solidFill>
                      <a:prstDash val="dot"/>
                      <a:round/>
                      <a:headEnd type="none" w="med" len="med"/>
                      <a:tailEnd type="none" w="med" len="med"/>
                    </a:lnT>
                    <a:lnB w="6350" cap="flat" cmpd="sng" algn="ctr">
                      <a:solidFill>
                        <a:srgbClr val="D0CECE"/>
                      </a:solidFill>
                      <a:prstDash val="dot"/>
                      <a:round/>
                      <a:headEnd type="none" w="med" len="med"/>
                      <a:tailEnd type="none" w="med" len="med"/>
                    </a:lnB>
                  </a:tcPr>
                </a:tc>
                <a:tc>
                  <a:txBody>
                    <a:bodyPr/>
                    <a:lstStyle/>
                    <a:p>
                      <a:pPr algn="ctr" rtl="0" fontAlgn="b"/>
                      <a:r>
                        <a:rPr lang="en-US" sz="1400" b="1" i="0" u="none" strike="noStrike">
                          <a:solidFill>
                            <a:srgbClr val="000000"/>
                          </a:solidFill>
                          <a:effectLst/>
                          <a:latin typeface="Verdana" panose="020B0604030504040204" pitchFamily="34" charset="0"/>
                        </a:rPr>
                        <a:t>7.6</a:t>
                      </a:r>
                    </a:p>
                  </a:txBody>
                  <a:tcPr marL="5875" marR="5875" marT="5875" marB="0" anchor="ctr">
                    <a:lnL w="19050" cap="flat" cmpd="sng" algn="ctr">
                      <a:solidFill>
                        <a:srgbClr val="86BC25"/>
                      </a:solidFill>
                      <a:prstDash val="solid"/>
                      <a:round/>
                      <a:headEnd type="none" w="med" len="med"/>
                      <a:tailEnd type="none" w="med" len="med"/>
                    </a:lnL>
                    <a:lnR w="6350" cap="flat" cmpd="sng" algn="ctr">
                      <a:solidFill>
                        <a:srgbClr val="D0CECE"/>
                      </a:solidFill>
                      <a:prstDash val="dot"/>
                      <a:round/>
                      <a:headEnd type="none" w="med" len="med"/>
                      <a:tailEnd type="none" w="med" len="med"/>
                    </a:lnR>
                    <a:lnT w="6350" cap="flat" cmpd="sng" algn="ctr">
                      <a:solidFill>
                        <a:srgbClr val="D0CECE"/>
                      </a:solidFill>
                      <a:prstDash val="dot"/>
                      <a:round/>
                      <a:headEnd type="none" w="med" len="med"/>
                      <a:tailEnd type="none" w="med" len="med"/>
                    </a:lnT>
                    <a:lnB w="6350" cap="flat" cmpd="sng" algn="ctr">
                      <a:solidFill>
                        <a:srgbClr val="D0CECE"/>
                      </a:solidFill>
                      <a:prstDash val="dot"/>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211844390"/>
                  </a:ext>
                </a:extLst>
              </a:tr>
              <a:tr h="418437">
                <a:tc>
                  <a:txBody>
                    <a:bodyPr/>
                    <a:lstStyle/>
                    <a:p>
                      <a:pPr algn="l" rtl="0" fontAlgn="b"/>
                      <a:r>
                        <a:rPr lang="en-US" sz="1400" b="0" i="0" u="none" strike="noStrike">
                          <a:solidFill>
                            <a:srgbClr val="000000"/>
                          </a:solidFill>
                          <a:effectLst/>
                          <a:latin typeface="Verdana" panose="020B0604030504040204" pitchFamily="34" charset="0"/>
                        </a:rPr>
                        <a:t>Environmental stewardship</a:t>
                      </a:r>
                    </a:p>
                  </a:txBody>
                  <a:tcPr marL="5875" marR="5875" marT="5875" marB="0" anchor="ctr">
                    <a:lnL>
                      <a:noFill/>
                    </a:lnL>
                    <a:lnR w="19050" cap="flat" cmpd="sng" algn="ctr">
                      <a:solidFill>
                        <a:srgbClr val="86BC25"/>
                      </a:solidFill>
                      <a:prstDash val="solid"/>
                      <a:round/>
                      <a:headEnd type="none" w="med" len="med"/>
                      <a:tailEnd type="none" w="med" len="med"/>
                    </a:lnR>
                    <a:lnT w="6350" cap="flat" cmpd="sng" algn="ctr">
                      <a:solidFill>
                        <a:srgbClr val="D0CECE"/>
                      </a:solidFill>
                      <a:prstDash val="dot"/>
                      <a:round/>
                      <a:headEnd type="none" w="med" len="med"/>
                      <a:tailEnd type="none" w="med" len="med"/>
                    </a:lnT>
                    <a:lnB w="6350" cap="flat" cmpd="sng" algn="ctr">
                      <a:solidFill>
                        <a:srgbClr val="D0CECE"/>
                      </a:solidFill>
                      <a:prstDash val="dot"/>
                      <a:round/>
                      <a:headEnd type="none" w="med" len="med"/>
                      <a:tailEnd type="none" w="med" len="med"/>
                    </a:lnB>
                  </a:tcPr>
                </a:tc>
                <a:tc>
                  <a:txBody>
                    <a:bodyPr/>
                    <a:lstStyle/>
                    <a:p>
                      <a:pPr algn="ctr" rtl="0" fontAlgn="b"/>
                      <a:r>
                        <a:rPr lang="en-US" sz="1400" b="1" i="0" u="none" strike="noStrike">
                          <a:solidFill>
                            <a:srgbClr val="000000"/>
                          </a:solidFill>
                          <a:effectLst/>
                          <a:latin typeface="Verdana" panose="020B0604030504040204" pitchFamily="34" charset="0"/>
                        </a:rPr>
                        <a:t>6.4</a:t>
                      </a:r>
                    </a:p>
                  </a:txBody>
                  <a:tcPr marL="5875" marR="5875" marT="5875" marB="0" anchor="ctr">
                    <a:lnL w="19050" cap="flat" cmpd="sng" algn="ctr">
                      <a:solidFill>
                        <a:srgbClr val="86BC25"/>
                      </a:solidFill>
                      <a:prstDash val="solid"/>
                      <a:round/>
                      <a:headEnd type="none" w="med" len="med"/>
                      <a:tailEnd type="none" w="med" len="med"/>
                    </a:lnL>
                    <a:lnR w="6350" cap="flat" cmpd="sng" algn="ctr">
                      <a:solidFill>
                        <a:srgbClr val="D0CECE"/>
                      </a:solidFill>
                      <a:prstDash val="dot"/>
                      <a:round/>
                      <a:headEnd type="none" w="med" len="med"/>
                      <a:tailEnd type="none" w="med" len="med"/>
                    </a:lnR>
                    <a:lnT w="6350" cap="flat" cmpd="sng" algn="ctr">
                      <a:solidFill>
                        <a:srgbClr val="D0CECE"/>
                      </a:solidFill>
                      <a:prstDash val="dot"/>
                      <a:round/>
                      <a:headEnd type="none" w="med" len="med"/>
                      <a:tailEnd type="none" w="med" len="med"/>
                    </a:lnT>
                    <a:lnB w="6350" cap="flat" cmpd="sng" algn="ctr">
                      <a:solidFill>
                        <a:srgbClr val="D0CECE"/>
                      </a:solidFill>
                      <a:prstDash val="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20709857"/>
                  </a:ext>
                </a:extLst>
              </a:tr>
              <a:tr h="418437">
                <a:tc>
                  <a:txBody>
                    <a:bodyPr/>
                    <a:lstStyle/>
                    <a:p>
                      <a:pPr algn="l" rtl="0" fontAlgn="b"/>
                      <a:r>
                        <a:rPr lang="en-US" sz="1400" b="0" i="0" u="none" strike="noStrike">
                          <a:solidFill>
                            <a:srgbClr val="000000"/>
                          </a:solidFill>
                          <a:effectLst/>
                          <a:latin typeface="Verdana" panose="020B0604030504040204" pitchFamily="34" charset="0"/>
                        </a:rPr>
                        <a:t>Village revival</a:t>
                      </a:r>
                    </a:p>
                  </a:txBody>
                  <a:tcPr marL="5875" marR="5875" marT="5875" marB="0" anchor="ctr">
                    <a:lnL>
                      <a:noFill/>
                    </a:lnL>
                    <a:lnR w="19050" cap="flat" cmpd="sng" algn="ctr">
                      <a:solidFill>
                        <a:srgbClr val="86BC25"/>
                      </a:solidFill>
                      <a:prstDash val="solid"/>
                      <a:round/>
                      <a:headEnd type="none" w="med" len="med"/>
                      <a:tailEnd type="none" w="med" len="med"/>
                    </a:lnR>
                    <a:lnT w="6350" cap="flat" cmpd="sng" algn="ctr">
                      <a:solidFill>
                        <a:srgbClr val="D0CECE"/>
                      </a:solidFill>
                      <a:prstDash val="dot"/>
                      <a:round/>
                      <a:headEnd type="none" w="med" len="med"/>
                      <a:tailEnd type="none" w="med" len="med"/>
                    </a:lnT>
                    <a:lnB w="6350" cap="flat" cmpd="sng" algn="ctr">
                      <a:solidFill>
                        <a:srgbClr val="D0CECE"/>
                      </a:solidFill>
                      <a:prstDash val="dot"/>
                      <a:round/>
                      <a:headEnd type="none" w="med" len="med"/>
                      <a:tailEnd type="none" w="med" len="med"/>
                    </a:lnB>
                  </a:tcPr>
                </a:tc>
                <a:tc>
                  <a:txBody>
                    <a:bodyPr/>
                    <a:lstStyle/>
                    <a:p>
                      <a:pPr algn="ctr" rtl="0" fontAlgn="b"/>
                      <a:r>
                        <a:rPr lang="en-US" sz="1400" b="1" i="0" u="none" strike="noStrike">
                          <a:solidFill>
                            <a:srgbClr val="000000"/>
                          </a:solidFill>
                          <a:effectLst/>
                          <a:latin typeface="Verdana" panose="020B0604030504040204" pitchFamily="34" charset="0"/>
                        </a:rPr>
                        <a:t>6.4</a:t>
                      </a:r>
                    </a:p>
                  </a:txBody>
                  <a:tcPr marL="5875" marR="5875" marT="5875" marB="0" anchor="ctr">
                    <a:lnL w="19050" cap="flat" cmpd="sng" algn="ctr">
                      <a:solidFill>
                        <a:srgbClr val="86BC25"/>
                      </a:solidFill>
                      <a:prstDash val="solid"/>
                      <a:round/>
                      <a:headEnd type="none" w="med" len="med"/>
                      <a:tailEnd type="none" w="med" len="med"/>
                    </a:lnL>
                    <a:lnR w="6350" cap="flat" cmpd="sng" algn="ctr">
                      <a:solidFill>
                        <a:srgbClr val="D0CECE"/>
                      </a:solidFill>
                      <a:prstDash val="dot"/>
                      <a:round/>
                      <a:headEnd type="none" w="med" len="med"/>
                      <a:tailEnd type="none" w="med" len="med"/>
                    </a:lnR>
                    <a:lnT w="6350" cap="flat" cmpd="sng" algn="ctr">
                      <a:solidFill>
                        <a:srgbClr val="D0CECE"/>
                      </a:solidFill>
                      <a:prstDash val="dot"/>
                      <a:round/>
                      <a:headEnd type="none" w="med" len="med"/>
                      <a:tailEnd type="none" w="med" len="med"/>
                    </a:lnT>
                    <a:lnB w="6350" cap="flat" cmpd="sng" algn="ctr">
                      <a:solidFill>
                        <a:srgbClr val="D0CECE"/>
                      </a:solidFill>
                      <a:prstDash val="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97088536"/>
                  </a:ext>
                </a:extLst>
              </a:tr>
              <a:tr h="418437">
                <a:tc>
                  <a:txBody>
                    <a:bodyPr/>
                    <a:lstStyle/>
                    <a:p>
                      <a:pPr algn="l" rtl="0" fontAlgn="b"/>
                      <a:r>
                        <a:rPr lang="en-US" sz="1400" b="0" i="0" u="none" strike="noStrike">
                          <a:solidFill>
                            <a:srgbClr val="000000"/>
                          </a:solidFill>
                          <a:effectLst/>
                          <a:latin typeface="Verdana" panose="020B0604030504040204" pitchFamily="34" charset="0"/>
                        </a:rPr>
                        <a:t>Agri-business reboot</a:t>
                      </a:r>
                    </a:p>
                  </a:txBody>
                  <a:tcPr marL="5875" marR="5875" marT="5875" marB="0" anchor="ctr">
                    <a:lnL>
                      <a:noFill/>
                    </a:lnL>
                    <a:lnR w="19050" cap="flat" cmpd="sng" algn="ctr">
                      <a:solidFill>
                        <a:srgbClr val="86BC25"/>
                      </a:solidFill>
                      <a:prstDash val="solid"/>
                      <a:round/>
                      <a:headEnd type="none" w="med" len="med"/>
                      <a:tailEnd type="none" w="med" len="med"/>
                    </a:lnR>
                    <a:lnT w="6350" cap="flat" cmpd="sng" algn="ctr">
                      <a:solidFill>
                        <a:srgbClr val="D0CECE"/>
                      </a:solidFill>
                      <a:prstDash val="dot"/>
                      <a:round/>
                      <a:headEnd type="none" w="med" len="med"/>
                      <a:tailEnd type="none" w="med" len="med"/>
                    </a:lnT>
                    <a:lnB w="6350" cap="flat" cmpd="sng" algn="ctr">
                      <a:solidFill>
                        <a:srgbClr val="D0CECE"/>
                      </a:solidFill>
                      <a:prstDash val="dot"/>
                      <a:round/>
                      <a:headEnd type="none" w="med" len="med"/>
                      <a:tailEnd type="none" w="med" len="med"/>
                    </a:lnB>
                  </a:tcPr>
                </a:tc>
                <a:tc>
                  <a:txBody>
                    <a:bodyPr/>
                    <a:lstStyle/>
                    <a:p>
                      <a:pPr algn="ctr" rtl="0" fontAlgn="b"/>
                      <a:r>
                        <a:rPr lang="en-US" sz="1400" b="1" i="0" u="none" strike="noStrike">
                          <a:solidFill>
                            <a:srgbClr val="000000"/>
                          </a:solidFill>
                          <a:effectLst/>
                          <a:latin typeface="Verdana" panose="020B0604030504040204" pitchFamily="34" charset="0"/>
                        </a:rPr>
                        <a:t>6.4</a:t>
                      </a:r>
                    </a:p>
                  </a:txBody>
                  <a:tcPr marL="5875" marR="5875" marT="5875" marB="0" anchor="ctr">
                    <a:lnL w="19050" cap="flat" cmpd="sng" algn="ctr">
                      <a:solidFill>
                        <a:srgbClr val="86BC25"/>
                      </a:solidFill>
                      <a:prstDash val="solid"/>
                      <a:round/>
                      <a:headEnd type="none" w="med" len="med"/>
                      <a:tailEnd type="none" w="med" len="med"/>
                    </a:lnL>
                    <a:lnR w="6350" cap="flat" cmpd="sng" algn="ctr">
                      <a:solidFill>
                        <a:srgbClr val="D0CECE"/>
                      </a:solidFill>
                      <a:prstDash val="dot"/>
                      <a:round/>
                      <a:headEnd type="none" w="med" len="med"/>
                      <a:tailEnd type="none" w="med" len="med"/>
                    </a:lnR>
                    <a:lnT w="6350" cap="flat" cmpd="sng" algn="ctr">
                      <a:solidFill>
                        <a:srgbClr val="D0CECE"/>
                      </a:solidFill>
                      <a:prstDash val="dot"/>
                      <a:round/>
                      <a:headEnd type="none" w="med" len="med"/>
                      <a:tailEnd type="none" w="med" len="med"/>
                    </a:lnT>
                    <a:lnB w="6350" cap="flat" cmpd="sng" algn="ctr">
                      <a:solidFill>
                        <a:srgbClr val="D0CECE"/>
                      </a:solidFill>
                      <a:prstDash val="dot"/>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63131596"/>
                  </a:ext>
                </a:extLst>
              </a:tr>
            </a:tbl>
          </a:graphicData>
        </a:graphic>
      </p:graphicFrame>
      <p:sp>
        <p:nvSpPr>
          <p:cNvPr id="3" name="Subtitle 1">
            <a:extLst>
              <a:ext uri="{FF2B5EF4-FFF2-40B4-BE49-F238E27FC236}">
                <a16:creationId xmlns:a16="http://schemas.microsoft.com/office/drawing/2014/main" id="{EFBAD946-3E0D-16C1-99FB-F0E840CEA8CE}"/>
              </a:ext>
            </a:extLst>
          </p:cNvPr>
          <p:cNvSpPr txBox="1">
            <a:spLocks/>
          </p:cNvSpPr>
          <p:nvPr/>
        </p:nvSpPr>
        <p:spPr>
          <a:xfrm>
            <a:off x="508178" y="1339616"/>
            <a:ext cx="11197968" cy="1279902"/>
          </a:xfrm>
          <a:prstGeom prst="rect">
            <a:avLst/>
          </a:prstGeom>
          <a:ln w="28575">
            <a:solidFill>
              <a:schemeClr val="accent1"/>
            </a:solidFill>
          </a:ln>
        </p:spPr>
        <p:txBody>
          <a:bodyPr vert="horz" wrap="square" lIns="91440" tIns="91440" rIns="91440" bIns="91440" rtlCol="0" anchor="ctr" anchorCtr="0">
            <a:spAutoFit/>
          </a:bodyPr>
          <a:lstStyle>
            <a:lvl1pPr marL="0" indent="0" algn="l" defTabSz="914400" rtl="0" eaLnBrk="1" latinLnBrk="0" hangingPunct="1">
              <a:lnSpc>
                <a:spcPts val="2160"/>
              </a:lnSpc>
              <a:spcBef>
                <a:spcPts val="0"/>
              </a:spcBef>
              <a:spcAft>
                <a:spcPts val="1000"/>
              </a:spcAft>
              <a:buSzPct val="100000"/>
              <a:buFont typeface="Arial" panose="020B0604020202020204" pitchFamily="34" charset="0"/>
              <a:buNone/>
              <a:defRPr sz="3200" b="1" kern="1800">
                <a:solidFill>
                  <a:schemeClr val="tx1"/>
                </a:solidFill>
                <a:latin typeface="+mn-lt"/>
                <a:ea typeface="+mn-ea"/>
                <a:cs typeface="Arial"/>
              </a:defRPr>
            </a:lvl1pPr>
            <a:lvl2pPr marL="457200" indent="0" algn="ctr" defTabSz="914400" rtl="0" eaLnBrk="1" latinLnBrk="0" hangingPunct="1">
              <a:spcBef>
                <a:spcPts val="0"/>
              </a:spcBef>
              <a:spcAft>
                <a:spcPts val="1000"/>
              </a:spcAft>
              <a:buClrTx/>
              <a:buSzPct val="100000"/>
              <a:buFont typeface="Arial"/>
              <a:buNone/>
              <a:defRPr lang="en-US" sz="1100" b="1" kern="1200">
                <a:solidFill>
                  <a:schemeClr val="tx1">
                    <a:tint val="75000"/>
                  </a:schemeClr>
                </a:solidFill>
                <a:latin typeface="+mn-lt"/>
                <a:ea typeface="+mn-ea"/>
                <a:cs typeface="+mn-cs"/>
              </a:defRPr>
            </a:lvl2pPr>
            <a:lvl3pPr marL="914400" indent="0" algn="ctr" defTabSz="914400" rtl="0" eaLnBrk="1" latinLnBrk="0" hangingPunct="1">
              <a:spcBef>
                <a:spcPts val="0"/>
              </a:spcBef>
              <a:spcAft>
                <a:spcPts val="1000"/>
              </a:spcAft>
              <a:buClrTx/>
              <a:buSzPct val="100000"/>
              <a:buFont typeface="Arial" panose="020B0604020202020204" pitchFamily="34" charset="0"/>
              <a:buNone/>
              <a:defRPr lang="en-US" sz="1100" kern="1200">
                <a:solidFill>
                  <a:schemeClr val="tx1">
                    <a:tint val="75000"/>
                  </a:schemeClr>
                </a:solidFill>
                <a:latin typeface="+mn-lt"/>
                <a:ea typeface="+mn-ea"/>
                <a:cs typeface="+mn-cs"/>
              </a:defRPr>
            </a:lvl3pPr>
            <a:lvl4pPr marL="1371600" indent="0" algn="ctr" defTabSz="914400" rtl="0" eaLnBrk="1" latinLnBrk="0" hangingPunct="1">
              <a:spcBef>
                <a:spcPts val="0"/>
              </a:spcBef>
              <a:spcAft>
                <a:spcPts val="1000"/>
              </a:spcAft>
              <a:buClrTx/>
              <a:buSzPct val="100000"/>
              <a:buFont typeface="Verdana" panose="020B0604030504040204" pitchFamily="34" charset="0"/>
              <a:buNone/>
              <a:defRPr lang="en-US" sz="1100" kern="1200" baseline="0">
                <a:solidFill>
                  <a:schemeClr val="tx1">
                    <a:tint val="75000"/>
                  </a:schemeClr>
                </a:solidFill>
                <a:latin typeface="+mn-lt"/>
                <a:ea typeface="+mn-ea"/>
                <a:cs typeface="+mn-cs"/>
              </a:defRPr>
            </a:lvl4pPr>
            <a:lvl5pPr marL="1828800" indent="0" algn="ctr" defTabSz="798513" rtl="0" eaLnBrk="1" latinLnBrk="0" hangingPunct="1">
              <a:spcBef>
                <a:spcPts val="0"/>
              </a:spcBef>
              <a:spcAft>
                <a:spcPts val="1000"/>
              </a:spcAft>
              <a:buClrTx/>
              <a:buSzPct val="100000"/>
              <a:buFont typeface="Verdana" panose="020B0604030504040204" pitchFamily="34" charset="0"/>
              <a:buNone/>
              <a:tabLst/>
              <a:defRPr lang="en-US" sz="1100" kern="1200" baseline="0">
                <a:solidFill>
                  <a:schemeClr val="tx1">
                    <a:tint val="75000"/>
                  </a:schemeClr>
                </a:solidFill>
                <a:latin typeface="+mn-lt"/>
                <a:ea typeface="+mn-ea"/>
                <a:cs typeface="+mn-cs"/>
              </a:defRPr>
            </a:lvl5pPr>
            <a:lvl6pPr marL="2286000" indent="0" algn="ctr" defTabSz="914400" rtl="0" eaLnBrk="1" latinLnBrk="0" hangingPunct="1">
              <a:spcBef>
                <a:spcPts val="0"/>
              </a:spcBef>
              <a:spcAft>
                <a:spcPts val="1000"/>
              </a:spcAft>
              <a:buFont typeface="Verdana" panose="020B0604030504040204" pitchFamily="34" charset="0"/>
              <a:buNone/>
              <a:defRPr sz="1200" kern="1200" baseline="0">
                <a:solidFill>
                  <a:schemeClr val="tx1">
                    <a:tint val="75000"/>
                  </a:schemeClr>
                </a:solidFill>
                <a:latin typeface="+mn-lt"/>
                <a:ea typeface="+mn-ea"/>
                <a:cs typeface="+mn-cs"/>
              </a:defRPr>
            </a:lvl6pPr>
            <a:lvl7pPr marL="2743200" indent="0" algn="ctr" defTabSz="914400" rtl="0" eaLnBrk="1" latinLnBrk="0" hangingPunct="1">
              <a:spcBef>
                <a:spcPts val="0"/>
              </a:spcBef>
              <a:spcAft>
                <a:spcPts val="1000"/>
              </a:spcAft>
              <a:buFont typeface="Verdana" panose="020B0604030504040204" pitchFamily="34" charset="0"/>
              <a:buNone/>
              <a:defRPr sz="1200" kern="1200">
                <a:solidFill>
                  <a:schemeClr val="tx1">
                    <a:tint val="75000"/>
                  </a:schemeClr>
                </a:solidFill>
                <a:latin typeface="+mn-lt"/>
                <a:ea typeface="+mn-ea"/>
                <a:cs typeface="+mn-cs"/>
              </a:defRPr>
            </a:lvl7pPr>
            <a:lvl8pPr marL="3200400" indent="0" algn="ctr" defTabSz="914400" rtl="0" eaLnBrk="1" latinLnBrk="0" hangingPunct="1">
              <a:spcBef>
                <a:spcPts val="0"/>
              </a:spcBef>
              <a:spcAft>
                <a:spcPts val="1000"/>
              </a:spcAft>
              <a:buFont typeface="Verdana" panose="020B0604030504040204" pitchFamily="34" charset="0"/>
              <a:buNone/>
              <a:defRPr sz="1200" kern="1200" baseline="0">
                <a:solidFill>
                  <a:schemeClr val="tx1">
                    <a:tint val="75000"/>
                  </a:schemeClr>
                </a:solidFill>
                <a:latin typeface="+mn-lt"/>
                <a:ea typeface="+mn-ea"/>
                <a:cs typeface="+mn-cs"/>
              </a:defRPr>
            </a:lvl8pPr>
            <a:lvl9pPr marL="3657600" indent="0" algn="ctr" defTabSz="914400" rtl="0" eaLnBrk="1" latinLnBrk="0" hangingPunct="1">
              <a:spcBef>
                <a:spcPts val="0"/>
              </a:spcBef>
              <a:spcAft>
                <a:spcPts val="1000"/>
              </a:spcAft>
              <a:buFont typeface="Verdana" panose="020B0604030504040204" pitchFamily="34" charset="0"/>
              <a:buNone/>
              <a:defRPr sz="1200" kern="1200" baseline="0">
                <a:solidFill>
                  <a:schemeClr val="tx1">
                    <a:tint val="75000"/>
                  </a:schemeClr>
                </a:solidFill>
                <a:latin typeface="+mn-lt"/>
                <a:ea typeface="+mn-ea"/>
                <a:cs typeface="+mn-cs"/>
              </a:defRPr>
            </a:lvl9pPr>
          </a:lstStyle>
          <a:p>
            <a:r>
              <a:rPr lang="en-CA" sz="1400" b="0" dirty="0"/>
              <a:t>Using Deloitte’s proprietary derived importance methodology, it was found that a progressive and growing economy and the proposed NWMO project are highly important to community members. These factors have the highest impact on community members’ agreement that the </a:t>
            </a:r>
            <a:r>
              <a:rPr lang="en-US" sz="1400" b="0" dirty="0"/>
              <a:t>the Municipality of South Bruce is taking the right actions to meet the future needs of the community</a:t>
            </a:r>
            <a:endParaRPr lang="en-CA" sz="1400" b="0" dirty="0"/>
          </a:p>
        </p:txBody>
      </p:sp>
    </p:spTree>
    <p:extLst>
      <p:ext uri="{BB962C8B-B14F-4D97-AF65-F5344CB8AC3E}">
        <p14:creationId xmlns:p14="http://schemas.microsoft.com/office/powerpoint/2010/main" val="308937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6C26B7-9791-4595-A79A-BA48B98C7941}"/>
              </a:ext>
            </a:extLst>
          </p:cNvPr>
          <p:cNvSpPr>
            <a:spLocks noGrp="1"/>
          </p:cNvSpPr>
          <p:nvPr>
            <p:ph type="sldNum" sz="quarter" idx="12"/>
          </p:nvPr>
        </p:nvSpPr>
        <p:spPr/>
        <p:txBody>
          <a:bodyPr/>
          <a:lstStyle/>
          <a:p>
            <a:fld id="{E49001A6-4B87-4291-9C98-76B4260EB835}" type="slidenum">
              <a:rPr lang="en-US" smtClean="0"/>
              <a:pPr/>
              <a:t>9</a:t>
            </a:fld>
            <a:endParaRPr lang="en-US"/>
          </a:p>
        </p:txBody>
      </p:sp>
      <p:sp>
        <p:nvSpPr>
          <p:cNvPr id="10" name="TextBox 9">
            <a:extLst>
              <a:ext uri="{FF2B5EF4-FFF2-40B4-BE49-F238E27FC236}">
                <a16:creationId xmlns:a16="http://schemas.microsoft.com/office/drawing/2014/main" id="{811E38B0-A071-48E0-B010-D44277FEB702}"/>
              </a:ext>
            </a:extLst>
          </p:cNvPr>
          <p:cNvSpPr txBox="1"/>
          <p:nvPr/>
        </p:nvSpPr>
        <p:spPr>
          <a:xfrm>
            <a:off x="738520" y="1331196"/>
            <a:ext cx="10865652" cy="4909036"/>
          </a:xfrm>
          <a:prstGeom prst="rect">
            <a:avLst/>
          </a:prstGeom>
          <a:noFill/>
        </p:spPr>
        <p:txBody>
          <a:bodyPr wrap="square" lIns="0" tIns="0" rIns="0" bIns="0" rtlCol="0">
            <a:spAutoFit/>
          </a:bodyPr>
          <a:lstStyle/>
          <a:p>
            <a:pPr>
              <a:spcBef>
                <a:spcPts val="600"/>
              </a:spcBef>
              <a:spcAft>
                <a:spcPts val="1800"/>
              </a:spcAft>
              <a:buSzPct val="100000"/>
            </a:pPr>
            <a:r>
              <a:rPr lang="en-US" b="1">
                <a:solidFill>
                  <a:srgbClr val="313131"/>
                </a:solidFill>
              </a:rPr>
              <a:t>Respondents were shown/read the following information about the Nuclear Waste management Organization (NWMO) project:</a:t>
            </a:r>
          </a:p>
          <a:p>
            <a:pPr>
              <a:spcBef>
                <a:spcPts val="600"/>
              </a:spcBef>
              <a:buSzPct val="100000"/>
            </a:pPr>
            <a:r>
              <a:rPr lang="en-US" b="0" i="1">
                <a:solidFill>
                  <a:srgbClr val="211E1C"/>
                </a:solidFill>
                <a:effectLst/>
                <a:latin typeface="Calibri" panose="020F0502020204030204" pitchFamily="34" charset="0"/>
              </a:rPr>
              <a:t>The Municipality of South Bruce is home to one of two final sites that the Nuclear Waste Management Organization (NWMO) is considering to securely store Canada’s used nuclear fuel in a deep geological repository (DGR).</a:t>
            </a:r>
          </a:p>
          <a:p>
            <a:pPr>
              <a:spcBef>
                <a:spcPts val="600"/>
              </a:spcBef>
              <a:buSzPct val="100000"/>
            </a:pPr>
            <a:r>
              <a:rPr lang="en-US" b="0" i="1">
                <a:solidFill>
                  <a:srgbClr val="211E1C"/>
                </a:solidFill>
                <a:effectLst/>
                <a:latin typeface="Calibri" panose="020F0502020204030204" pitchFamily="34" charset="0"/>
              </a:rPr>
              <a:t>The federal government tasked the NWMO with finding a safe, permanent solution for Canada’s used nuclear fuel. Globally, storing the waste in a reinforced facility deep underground is considered the safest long-term option. </a:t>
            </a:r>
          </a:p>
          <a:p>
            <a:pPr>
              <a:spcBef>
                <a:spcPts val="600"/>
              </a:spcBef>
              <a:buSzPct val="100000"/>
            </a:pPr>
            <a:r>
              <a:rPr lang="en-US" b="0" i="1">
                <a:solidFill>
                  <a:srgbClr val="211E1C"/>
                </a:solidFill>
                <a:effectLst/>
                <a:latin typeface="Calibri" panose="020F0502020204030204" pitchFamily="34" charset="0"/>
              </a:rPr>
              <a:t>The proposed facility would be about 660-metres underground, with a Centre of Expertise and other facilities above ground.</a:t>
            </a:r>
          </a:p>
          <a:p>
            <a:pPr>
              <a:spcBef>
                <a:spcPts val="600"/>
              </a:spcBef>
              <a:buSzPct val="100000"/>
            </a:pPr>
            <a:r>
              <a:rPr lang="en-US" b="0" i="1">
                <a:solidFill>
                  <a:srgbClr val="211E1C"/>
                </a:solidFill>
                <a:effectLst/>
                <a:latin typeface="Calibri" panose="020F0502020204030204" pitchFamily="34" charset="0"/>
              </a:rPr>
              <a:t>The Project will only come to South Bruce if it is safe for people and the environment, the community demonstrates willingness to host it, and it provides meaningful benefits to the community. The Municipality has hired consultants to conduct studies, and to independently review the NWMO studies related to the Project. You can read more at: </a:t>
            </a:r>
            <a:r>
              <a:rPr lang="en-US" b="0" i="1">
                <a:solidFill>
                  <a:srgbClr val="211E1C"/>
                </a:solidFill>
                <a:effectLst/>
                <a:latin typeface="Calibri" panose="020F0502020204030204" pitchFamily="34" charset="0"/>
                <a:hlinkClick r:id="rId3"/>
              </a:rPr>
              <a:t>www.southbruce.ca/Studies</a:t>
            </a:r>
            <a:r>
              <a:rPr lang="en-US" b="0" i="1">
                <a:solidFill>
                  <a:srgbClr val="211E1C"/>
                </a:solidFill>
                <a:effectLst/>
                <a:latin typeface="Calibri" panose="020F0502020204030204" pitchFamily="34" charset="0"/>
              </a:rPr>
              <a:t>. </a:t>
            </a:r>
          </a:p>
          <a:p>
            <a:pPr>
              <a:spcBef>
                <a:spcPts val="600"/>
              </a:spcBef>
              <a:buSzPct val="100000"/>
            </a:pPr>
            <a:r>
              <a:rPr lang="en-US" b="0" i="1">
                <a:solidFill>
                  <a:srgbClr val="211E1C"/>
                </a:solidFill>
                <a:effectLst/>
                <a:latin typeface="Calibri" panose="020F0502020204030204" pitchFamily="34" charset="0"/>
              </a:rPr>
              <a:t>The NWMO is seeking a willing and informed community to host the facility. The Municipality plans to hold a referendum next year to measure community willingness.</a:t>
            </a:r>
          </a:p>
          <a:p>
            <a:pPr>
              <a:spcBef>
                <a:spcPts val="600"/>
              </a:spcBef>
              <a:buSzPct val="100000"/>
            </a:pPr>
            <a:endParaRPr lang="en-US" sz="2000" b="1" i="1">
              <a:solidFill>
                <a:srgbClr val="313131"/>
              </a:solidFill>
            </a:endParaRPr>
          </a:p>
        </p:txBody>
      </p:sp>
      <p:sp>
        <p:nvSpPr>
          <p:cNvPr id="5" name="Text Placeholder 4">
            <a:extLst>
              <a:ext uri="{FF2B5EF4-FFF2-40B4-BE49-F238E27FC236}">
                <a16:creationId xmlns:a16="http://schemas.microsoft.com/office/drawing/2014/main" id="{7C1A2F9A-974A-9E59-B1F9-2ADE533B91A9}"/>
              </a:ext>
            </a:extLst>
          </p:cNvPr>
          <p:cNvSpPr>
            <a:spLocks noGrp="1"/>
          </p:cNvSpPr>
          <p:nvPr>
            <p:ph type="body" sz="quarter" idx="14"/>
          </p:nvPr>
        </p:nvSpPr>
        <p:spPr>
          <a:xfrm>
            <a:off x="1930603" y="457200"/>
            <a:ext cx="9789116" cy="369332"/>
          </a:xfrm>
        </p:spPr>
        <p:txBody>
          <a:bodyPr/>
          <a:lstStyle/>
          <a:p>
            <a:r>
              <a:rPr lang="en-CA">
                <a:solidFill>
                  <a:schemeClr val="tx1"/>
                </a:solidFill>
              </a:rPr>
              <a:t>NWMO Project</a:t>
            </a:r>
          </a:p>
        </p:txBody>
      </p:sp>
      <p:sp>
        <p:nvSpPr>
          <p:cNvPr id="6" name="TextBox 5">
            <a:extLst>
              <a:ext uri="{FF2B5EF4-FFF2-40B4-BE49-F238E27FC236}">
                <a16:creationId xmlns:a16="http://schemas.microsoft.com/office/drawing/2014/main" id="{C86D1693-09EF-F7F4-8F17-FAC0C152833C}"/>
              </a:ext>
            </a:extLst>
          </p:cNvPr>
          <p:cNvSpPr txBox="1"/>
          <p:nvPr/>
        </p:nvSpPr>
        <p:spPr>
          <a:xfrm>
            <a:off x="6139359" y="6373295"/>
            <a:ext cx="4970760" cy="215444"/>
          </a:xfrm>
          <a:prstGeom prst="rect">
            <a:avLst/>
          </a:prstGeom>
          <a:noFill/>
        </p:spPr>
        <p:txBody>
          <a:bodyPr wrap="square" lIns="0" tIns="0" rIns="0" bIns="0" rtlCol="0">
            <a:spAutoFit/>
          </a:bodyPr>
          <a:lstStyle/>
          <a:p>
            <a:pPr>
              <a:spcBef>
                <a:spcPts val="600"/>
              </a:spcBef>
              <a:buSzPct val="100000"/>
            </a:pPr>
            <a:r>
              <a:rPr lang="en-US" sz="1400"/>
              <a:t>Community Survey – Municipality of South Bruce 2023</a:t>
            </a:r>
          </a:p>
        </p:txBody>
      </p:sp>
    </p:spTree>
    <p:extLst>
      <p:ext uri="{BB962C8B-B14F-4D97-AF65-F5344CB8AC3E}">
        <p14:creationId xmlns:p14="http://schemas.microsoft.com/office/powerpoint/2010/main" val="29525388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_US_Letter_Print Theme">
  <a:themeElements>
    <a:clrScheme name="Deloitte colour theme">
      <a:dk1>
        <a:sysClr val="windowText" lastClr="000000"/>
      </a:dk1>
      <a:lt1>
        <a:sysClr val="window" lastClr="FFFFFF"/>
      </a:lt1>
      <a:dk2>
        <a:srgbClr val="44546A"/>
      </a:dk2>
      <a:lt2>
        <a:srgbClr val="E7E6E6"/>
      </a:lt2>
      <a:accent1>
        <a:srgbClr val="86BC25"/>
      </a:accent1>
      <a:accent2>
        <a:srgbClr val="2C5234"/>
      </a:accent2>
      <a:accent3>
        <a:srgbClr val="00A3E0"/>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US_Letter_Print Theme" id="{5B1C474F-3B6E-4C4C-B8B8-04058258F10F}" vid="{EE8175AA-1F22-47D3-9D7F-F1884DC9EC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ff3f923-e6ff-4319-94f5-0792d08514f2">
      <Terms xmlns="http://schemas.microsoft.com/office/infopath/2007/PartnerControls"/>
    </lcf76f155ced4ddcb4097134ff3c332f>
    <TaxCatchAll xmlns="0c224a58-edec-4ba0-894b-7b283a05b31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5F4147A26123468F8D0052C1FB96B9" ma:contentTypeVersion="112" ma:contentTypeDescription="Create a new document." ma:contentTypeScope="" ma:versionID="be8120230a46c314f561d94d512359ee">
  <xsd:schema xmlns:xsd="http://www.w3.org/2001/XMLSchema" xmlns:xs="http://www.w3.org/2001/XMLSchema" xmlns:p="http://schemas.microsoft.com/office/2006/metadata/properties" xmlns:ns2="7ff3f923-e6ff-4319-94f5-0792d08514f2" xmlns:ns3="0c224a58-edec-4ba0-894b-7b283a05b317" targetNamespace="http://schemas.microsoft.com/office/2006/metadata/properties" ma:root="true" ma:fieldsID="fe70afd9663c479158a14b47c7ea47b2" ns2:_="" ns3:_="">
    <xsd:import namespace="7ff3f923-e6ff-4319-94f5-0792d08514f2"/>
    <xsd:import namespace="0c224a58-edec-4ba0-894b-7b283a05b317"/>
    <xsd:element name="properties">
      <xsd:complexType>
        <xsd:sequence>
          <xsd:element name="documentManagement">
            <xsd:complexType>
              <xsd:all>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f3f923-e6ff-4319-94f5-0792d08514f2"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224a58-edec-4ba0-894b-7b283a05b31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b4506960-9cb5-465a-8b2e-c261e7420b1e}" ma:internalName="TaxCatchAll" ma:showField="CatchAllData" ma:web="0c224a58-edec-4ba0-894b-7b283a05b3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C3C2C5-77AF-4CE1-A478-A40F3F6C894A}">
  <ds:schemaRefs>
    <ds:schemaRef ds:uri="0c224a58-edec-4ba0-894b-7b283a05b317"/>
    <ds:schemaRef ds:uri="7ff3f923-e6ff-4319-94f5-0792d08514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14A216D-6A5A-4002-AE1C-15BC37A20397}">
  <ds:schemaRefs>
    <ds:schemaRef ds:uri="http://schemas.microsoft.com/sharepoint/v3/contenttype/forms"/>
  </ds:schemaRefs>
</ds:datastoreItem>
</file>

<file path=customXml/itemProps3.xml><?xml version="1.0" encoding="utf-8"?>
<ds:datastoreItem xmlns:ds="http://schemas.openxmlformats.org/officeDocument/2006/customXml" ds:itemID="{F3079AE2-BF65-4773-970D-C92D2AABD1D8}">
  <ds:schemaRefs>
    <ds:schemaRef ds:uri="0c224a58-edec-4ba0-894b-7b283a05b317"/>
    <ds:schemaRef ds:uri="7ff3f923-e6ff-4319-94f5-0792d08514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Deloitte Brand Theme</Template>
  <TotalTime>1</TotalTime>
  <Words>2347</Words>
  <Application>Microsoft Office PowerPoint</Application>
  <PresentationFormat>Custom</PresentationFormat>
  <Paragraphs>209</Paragraphs>
  <Slides>22</Slides>
  <Notes>21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Verdana</vt:lpstr>
      <vt:lpstr>Wingdings</vt:lpstr>
      <vt:lpstr>Wingdings 2</vt:lpstr>
      <vt:lpstr>Deloitte_US_Letter_Print Theme</vt:lpstr>
      <vt:lpstr>think-cell Slide</vt:lpstr>
      <vt:lpstr>PowerPoint Presentation</vt:lpstr>
      <vt:lpstr>The purpose of the 2023 South Bruce Community Survey was to: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Waterloo Community Survey 2022</dc:title>
  <dc:creator>Simon Webb</dc:creator>
  <cp:lastModifiedBy>Webb, Simon</cp:lastModifiedBy>
  <cp:revision>1</cp:revision>
  <dcterms:created xsi:type="dcterms:W3CDTF">2019-11-20T14:24:50Z</dcterms:created>
  <dcterms:modified xsi:type="dcterms:W3CDTF">2023-08-30T21:21:39Z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0x0101008F5F4147A26123468F8D0052C1FB96B9</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xd_Signature">
    <vt:bool>false</vt:bool>
  </property>
  <property fmtid="{D5CDD505-2E9C-101B-9397-08002B2CF9AE}" pid="8" name="GUID">
    <vt:lpwstr>a12c4306-9aa7-4307-b36b-cd4ce25e1093</vt:lpwstr>
  </property>
  <property fmtid="{D5CDD505-2E9C-101B-9397-08002B2CF9AE}" pid="9" name="SharedWithUsers">
    <vt:lpwstr/>
  </property>
  <property fmtid="{D5CDD505-2E9C-101B-9397-08002B2CF9AE}" pid="10" name="TriggerFlowInfo">
    <vt:lpwstr/>
  </property>
  <property fmtid="{D5CDD505-2E9C-101B-9397-08002B2CF9AE}" pid="11" name="MSIP_Label_ea60d57e-af5b-4752-ac57-3e4f28ca11dc_Enabled">
    <vt:lpwstr>true</vt:lpwstr>
  </property>
  <property fmtid="{D5CDD505-2E9C-101B-9397-08002B2CF9AE}" pid="12" name="MSIP_Label_ea60d57e-af5b-4752-ac57-3e4f28ca11dc_SetDate">
    <vt:lpwstr>2022-04-20T20:26:59Z</vt:lpwstr>
  </property>
  <property fmtid="{D5CDD505-2E9C-101B-9397-08002B2CF9AE}" pid="13" name="MSIP_Label_ea60d57e-af5b-4752-ac57-3e4f28ca11dc_Method">
    <vt:lpwstr>Standard</vt:lpwstr>
  </property>
  <property fmtid="{D5CDD505-2E9C-101B-9397-08002B2CF9AE}" pid="14" name="MSIP_Label_ea60d57e-af5b-4752-ac57-3e4f28ca11dc_Name">
    <vt:lpwstr>ea60d57e-af5b-4752-ac57-3e4f28ca11dc</vt:lpwstr>
  </property>
  <property fmtid="{D5CDD505-2E9C-101B-9397-08002B2CF9AE}" pid="15" name="MSIP_Label_ea60d57e-af5b-4752-ac57-3e4f28ca11dc_SiteId">
    <vt:lpwstr>36da45f1-dd2c-4d1f-af13-5abe46b99921</vt:lpwstr>
  </property>
  <property fmtid="{D5CDD505-2E9C-101B-9397-08002B2CF9AE}" pid="16" name="MSIP_Label_ea60d57e-af5b-4752-ac57-3e4f28ca11dc_ActionId">
    <vt:lpwstr>f20107d0-3ab3-488e-bc59-a735e88a8573</vt:lpwstr>
  </property>
  <property fmtid="{D5CDD505-2E9C-101B-9397-08002B2CF9AE}" pid="17" name="MSIP_Label_ea60d57e-af5b-4752-ac57-3e4f28ca11dc_ContentBits">
    <vt:lpwstr>0</vt:lpwstr>
  </property>
  <property fmtid="{D5CDD505-2E9C-101B-9397-08002B2CF9AE}" pid="18" name="MediaServiceImageTags">
    <vt:lpwstr/>
  </property>
</Properties>
</file>